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8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1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0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4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4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5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6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8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DE48-BC86-4E8B-BC1F-8EE66689B29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4EF317-1E07-4E21-AA9C-5B84AAE9AF8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FE38-17DB-B4B2-8503-98510CCF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284" y="873121"/>
            <a:ext cx="8637073" cy="2541431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Pocket Lens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 1 Presentation</a:t>
            </a:r>
            <a:endParaRPr lang="en-GB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52C35-C254-9BF3-550C-3088AF1E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39" y="4324036"/>
            <a:ext cx="8973394" cy="181043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2 members: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Moaaz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Mohamed Elsherbini 	1180528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MOSTAFA ASHRAF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1180406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1180477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Mohamed Ismail 		1180501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A7DE1-2F64-4D69-A657-0B9B13C75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37" y="1682721"/>
            <a:ext cx="6910724" cy="44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267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</TotalTime>
  <Words>34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Times New Roman</vt:lpstr>
      <vt:lpstr>Gallery</vt:lpstr>
      <vt:lpstr> Pocket Lens GP 1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Pocket Lens GP 1 Presentation</dc:title>
  <dc:creator>moaz elsherbini</dc:creator>
  <cp:lastModifiedBy>moaz elsherbini</cp:lastModifiedBy>
  <cp:revision>1</cp:revision>
  <dcterms:created xsi:type="dcterms:W3CDTF">2022-12-31T20:18:26Z</dcterms:created>
  <dcterms:modified xsi:type="dcterms:W3CDTF">2022-12-31T20:51:04Z</dcterms:modified>
</cp:coreProperties>
</file>