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6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128CEC-9E69-48BE-A078-F56D4A4536C9}">
          <p14:sldIdLst>
            <p14:sldId id="272"/>
            <p14:sldId id="257"/>
            <p14:sldId id="256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71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8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7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22E7-FB49-4358-921D-B6104741DD0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0F25-B804-43E2-905E-DB6B3BA3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6366"/>
          </a:xfrm>
        </p:spPr>
        <p:txBody>
          <a:bodyPr/>
          <a:lstStyle/>
          <a:p>
            <a:r>
              <a:rPr lang="en-US" sz="28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Suez Canal University</a:t>
            </a:r>
            <a:br>
              <a:rPr lang="en-US" sz="2800" dirty="0" smtClean="0">
                <a:latin typeface="NSimSun" panose="02010609030101010101" pitchFamily="49" charset="-122"/>
                <a:ea typeface="NSimSun" panose="02010609030101010101" pitchFamily="49" charset="-122"/>
              </a:rPr>
            </a:br>
            <a:r>
              <a:rPr lang="en-US" sz="28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Faculty of Computer and informatics</a:t>
            </a:r>
            <a:br>
              <a:rPr lang="en-US" sz="2800" dirty="0" smtClean="0">
                <a:latin typeface="NSimSun" panose="02010609030101010101" pitchFamily="49" charset="-122"/>
                <a:ea typeface="NSimSun" panose="02010609030101010101" pitchFamily="49" charset="-122"/>
              </a:rPr>
            </a:br>
            <a:r>
              <a:rPr lang="en-US" sz="28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Name: Ahmed Mohamed eid</a:t>
            </a:r>
            <a:br>
              <a:rPr lang="en-US" sz="2800" dirty="0" smtClean="0">
                <a:latin typeface="NSimSun" panose="02010609030101010101" pitchFamily="49" charset="-122"/>
                <a:ea typeface="NSimSun" panose="02010609030101010101" pitchFamily="49" charset="-122"/>
              </a:rPr>
            </a:br>
            <a:r>
              <a:rPr lang="en-US" sz="28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Subject: Spotted Hyena Optimizer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Attacking Prey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927" y="1468582"/>
                <a:ext cx="10965873" cy="47083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mathematics formulation for attacking the prey is defined be Equation(10).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en-US" u="sng" dirty="0" smtClean="0">
                    <a:solidFill>
                      <a:srgbClr val="FF0000"/>
                    </a:solidFill>
                  </a:rPr>
                  <a:t>saves</a:t>
                </a:r>
                <a:r>
                  <a:rPr lang="en-US" dirty="0" smtClean="0"/>
                  <a:t> the best solution and </a:t>
                </a:r>
                <a:r>
                  <a:rPr lang="en-US" u="sng" dirty="0" smtClean="0">
                    <a:solidFill>
                      <a:srgbClr val="FF0000"/>
                    </a:solidFill>
                  </a:rPr>
                  <a:t>update</a:t>
                </a:r>
                <a:r>
                  <a:rPr lang="en-US" dirty="0" smtClean="0"/>
                  <a:t>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position</a:t>
                </a:r>
                <a:r>
                  <a:rPr lang="en-US" dirty="0" smtClean="0"/>
                  <a:t> of other agents with respect to the position of the best search agent.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27" y="1468582"/>
                <a:ext cx="10965873" cy="4708381"/>
              </a:xfrm>
              <a:blipFill>
                <a:blip r:embed="rId2"/>
                <a:stretch>
                  <a:fillRect l="-1001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995055"/>
            <a:ext cx="5098472" cy="18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8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Searching for Prey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2255"/>
            <a:ext cx="10515600" cy="3724708"/>
          </a:xfrm>
        </p:spPr>
        <p:txBody>
          <a:bodyPr/>
          <a:lstStyle/>
          <a:p>
            <a:r>
              <a:rPr lang="en-US" dirty="0" smtClean="0"/>
              <a:t>The SHO algorithm solves various high dimensional problems with low computational efforts and avoids the local optimum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4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 Spotted Hyena Optimizer.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5164"/>
                <a:ext cx="10515600" cy="3726872"/>
              </a:xfrm>
              <a:solidFill>
                <a:schemeClr val="bg2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Input: the spotted hyenas population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=1, 2,…,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Output: the best search agent</a:t>
                </a:r>
              </a:p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Procedure SHO</a:t>
                </a:r>
              </a:p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 the arguments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b="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Calculate the fitness of each search agent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𝑠𝑒𝑎𝑟𝑐h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𝑎𝑔𝑒𝑛𝑡</m:t>
                    </m:r>
                  </m:oMath>
                </a14:m>
                <a:endParaRPr lang="en-US" sz="2400" b="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𝑔𝑟𝑜𝑢𝑝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𝑜𝑝𝑡𝑖𝑚𝑎𝑙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</m:oMath>
                </a14:m>
                <a:endParaRPr lang="en-US" sz="2400" b="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5164"/>
                <a:ext cx="10515600" cy="3726872"/>
              </a:xfrm>
              <a:blipFill>
                <a:blip r:embed="rId2"/>
                <a:stretch>
                  <a:fillRect l="-753" t="-2121"/>
                </a:stretch>
              </a:blipFill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91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473" y="498765"/>
                <a:ext cx="11866418" cy="5749636"/>
              </a:xfrm>
              <a:solidFill>
                <a:schemeClr val="bg2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𝑀𝑎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𝑖𝑡𝑒𝑟𝑎𝑡𝑖𝑜𝑛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en-US" sz="2000" b="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each search agent do</a:t>
                </a:r>
              </a:p>
              <a:p>
                <a:pPr marL="457200" lvl="1" indent="0">
                  <a:buNone/>
                </a:pPr>
                <a:r>
                  <a:rPr lang="en-US" sz="20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z="2000" b="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the position of current agent by equation (10)</a:t>
                </a:r>
              </a:p>
              <a:p>
                <a:pPr marL="457200" lvl="1" indent="0">
                  <a:buNone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 for</a:t>
                </a:r>
              </a:p>
              <a:p>
                <a:pPr marL="457200" lvl="1" indent="0">
                  <a:buNone/>
                </a:pPr>
                <a:r>
                  <a:rPr lang="en-US" sz="2000" b="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h, B, E and N</a:t>
                </a:r>
              </a:p>
              <a:p>
                <a:pPr marL="457200" lvl="1" indent="0">
                  <a:buNone/>
                </a:pPr>
                <a:r>
                  <a:rPr lang="en-US" sz="2000" b="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Check if any search agent goes beyond the given search space and then adjust it</a:t>
                </a:r>
              </a:p>
              <a:p>
                <a:pPr marL="457200" lvl="1" indent="0">
                  <a:buNone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Calculate the fitness of each search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agent</a:t>
                </a:r>
              </a:p>
              <a:p>
                <a:pPr marL="457200" lvl="1" indent="0">
                  <a:buNone/>
                </a:pPr>
                <a:r>
                  <a:rPr lang="en-US" sz="2000" b="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𝑡h𝑒𝑟𝑒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𝑏𝑒𝑡𝑡𝑒𝑟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𝑠𝑜𝑙𝑢𝑡𝑖𝑜𝑛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𝑡h𝑎𝑛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𝑝𝑟𝑒𝑣𝑖𝑜𝑢𝑠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𝑜𝑝𝑡𝑖𝑚𝑎𝑙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𝑠𝑜𝑙𝑢𝑡𝑖𝑜𝑛</m:t>
                    </m:r>
                  </m:oMath>
                </a14:m>
                <a:endParaRPr lang="en-US" sz="2000" b="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the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𝑤𝑖𝑡h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𝑟𝑒𝑠𝑝𝑒𝑐𝑡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2000" b="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2000" b="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+1</m:t>
                    </m:r>
                  </m:oMath>
                </a14:m>
                <a:endParaRPr lang="en-US" sz="2000" b="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b="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 while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𝑟𝑒𝑡𝑢𝑟𝑛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US" sz="2400" b="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 procedure</a:t>
                </a:r>
                <a:endParaRPr lang="en-US" sz="2000" b="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473" y="498765"/>
                <a:ext cx="11866418" cy="5749636"/>
              </a:xfrm>
              <a:blipFill>
                <a:blip r:embed="rId2"/>
                <a:stretch>
                  <a:fillRect l="-770" t="-847"/>
                </a:stretch>
              </a:blipFill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48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algorithm solve problem 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2" y="2809298"/>
            <a:ext cx="5521036" cy="101455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Optical Buffer Design Problem</a:t>
            </a:r>
          </a:p>
          <a:p>
            <a:r>
              <a:rPr lang="en-US" dirty="0" smtClean="0"/>
              <a:t> </a:t>
            </a:r>
            <a:r>
              <a:rPr lang="en-US" b="1" dirty="0"/>
              <a:t>Airfoil Design </a:t>
            </a:r>
            <a:r>
              <a:rPr lang="en-US" b="1" dirty="0" smtClean="0"/>
              <a:t>Problem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74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6" y="288665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0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42548"/>
          </a:xfrm>
        </p:spPr>
        <p:txBody>
          <a:bodyPr/>
          <a:lstStyle/>
          <a:p>
            <a:pPr algn="ctr"/>
            <a:r>
              <a:rPr lang="en-US" u="sng" dirty="0" smtClean="0"/>
              <a:t>Spotted Hyena Optimizer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4036"/>
            <a:ext cx="10515600" cy="1884220"/>
          </a:xfrm>
        </p:spPr>
        <p:txBody>
          <a:bodyPr/>
          <a:lstStyle/>
          <a:p>
            <a:r>
              <a:rPr lang="en-US" dirty="0" smtClean="0"/>
              <a:t>Spotted Hyena Optimizer is a metaheuristic bio-inspired optimization algorithm developed by Dhiman et al. [24,37,38]. The fundamental concept of this algorithm is to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simulate the social behaviors of spotted hyenas.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127"/>
            <a:ext cx="9144000" cy="2387600"/>
          </a:xfrm>
        </p:spPr>
        <p:txBody>
          <a:bodyPr/>
          <a:lstStyle/>
          <a:p>
            <a:r>
              <a:rPr lang="en-US" dirty="0" smtClean="0"/>
              <a:t>Spotted Hyena Optimizer(cont.)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491" y="2812473"/>
            <a:ext cx="11457709" cy="3491345"/>
          </a:xfrm>
        </p:spPr>
        <p:txBody>
          <a:bodyPr>
            <a:normAutofit/>
          </a:bodyPr>
          <a:lstStyle/>
          <a:p>
            <a:r>
              <a:rPr lang="en-US" i="1" dirty="0"/>
              <a:t>Spotted Hyena Optimizer for </a:t>
            </a:r>
            <a:r>
              <a:rPr lang="en-US" i="1" dirty="0">
                <a:solidFill>
                  <a:srgbClr val="FF0000"/>
                </a:solidFill>
              </a:rPr>
              <a:t>Solving</a:t>
            </a:r>
            <a:r>
              <a:rPr lang="en-US" i="1" dirty="0"/>
              <a:t> Complex and Non-linear Constrained Engineering Problems.</a:t>
            </a:r>
            <a:endParaRPr lang="en-US" dirty="0"/>
          </a:p>
          <a:p>
            <a:r>
              <a:rPr lang="en-US" i="1" dirty="0"/>
              <a:t>The fundamental </a:t>
            </a:r>
            <a:r>
              <a:rPr lang="en-US" i="1" dirty="0">
                <a:solidFill>
                  <a:srgbClr val="FF0000"/>
                </a:solidFill>
              </a:rPr>
              <a:t>concept</a:t>
            </a:r>
            <a:r>
              <a:rPr lang="en-US" i="1" dirty="0"/>
              <a:t> of this algorithm is the hunting strategy of spotted hyena in nature. </a:t>
            </a:r>
            <a:endParaRPr lang="en-US" dirty="0"/>
          </a:p>
          <a:p>
            <a:r>
              <a:rPr lang="en-US" i="1" dirty="0"/>
              <a:t>The main concept behind this algorithm is the social </a:t>
            </a:r>
            <a:r>
              <a:rPr lang="en-US" i="1" dirty="0">
                <a:solidFill>
                  <a:srgbClr val="FF0000"/>
                </a:solidFill>
              </a:rPr>
              <a:t>relationship</a:t>
            </a:r>
            <a:r>
              <a:rPr lang="en-US" i="1" dirty="0"/>
              <a:t> between Spotted hyenas and their </a:t>
            </a:r>
            <a:r>
              <a:rPr lang="en-US" i="1" dirty="0">
                <a:solidFill>
                  <a:srgbClr val="FF0000"/>
                </a:solidFill>
              </a:rPr>
              <a:t>collaborative</a:t>
            </a:r>
            <a:r>
              <a:rPr lang="en-US" i="1" dirty="0"/>
              <a:t> behavior.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2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four main steps of the SHO </a:t>
            </a:r>
            <a:r>
              <a:rPr lang="en-US" dirty="0" smtClean="0"/>
              <a:t>algorithm.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Encircling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Hunting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Attacking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Searching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21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Encircling Prey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pray or objective is consider as a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 solution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the other search agents can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their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respect to the best solution obtained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mathematical model of this behavior is represented by Equations (1) and (2):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8" y="4281055"/>
            <a:ext cx="10622522" cy="20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7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 smtClean="0"/>
              <a:t>Encircling Prey(Cont.)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0036"/>
                <a:ext cx="10515600" cy="53865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𝑆𝑝𝑜𝑡𝑡𝑒𝑑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𝐻𝑦𝑒𝑛𝑎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𝑖𝑛𝑑𝑖𝑐𝑎𝑡𝑒𝑠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𝑒𝑓𝑓𝑖𝑐𝑖𝑒𝑛𝑡𝑠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𝑣𝑎𝑐𝑡𝑜𝑟𝑠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𝑆𝑝𝑜𝑡𝑡𝑒𝑑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𝐻𝑦𝑒𝑛𝑎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However, the vector B, E can Calculate by equation (3), (5):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0036"/>
                <a:ext cx="10515600" cy="538655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82" y="4267200"/>
            <a:ext cx="7980218" cy="24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18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Encircling Prey(Cont.)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0, 1, 2,…,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𝑖𝑡𝑒𝑟𝑎𝑡𝑖𝑜𝑛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𝑙𝑖𝑛𝑒𝑎𝑟𝑙𝑦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𝑑𝑒𝑐𝑟𝑒𝑎𝑠𝑒𝑑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 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[0,1]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083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Hunting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hunting strategy of the SHO algorithm is described by Equations (6)–(8):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2" y="3311237"/>
            <a:ext cx="8423562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06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Hunting(Cont.)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90688"/>
                <a:ext cx="11887200" cy="4017818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𝑑𝑒𝑓𝑖𝑛𝑒𝑠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𝑝𝑜𝑠𝑡𝑖𝑜𝑛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𝑜𝑏𝑡𝑎𝑖𝑛𝑒𝑑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𝑆𝑝𝑜𝑡𝑡𝑒𝑑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𝐻𝑦𝑒𝑛𝑎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9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𝑟𝑒𝑝𝑟𝑒𝑠𝑒𝑛𝑡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𝑝𝑜𝑠𝑡𝑖𝑜𝑛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𝑆𝑝𝑜𝑡𝑡𝑒𝑑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𝐻𝑦𝑒𝑛𝑎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900" b="0" dirty="0" smtClean="0"/>
              </a:p>
              <a:p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𝑖𝑛𝑑𝑖𝑐𝑎𝑡𝑒𝑠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𝑆𝑝𝑜𝑡𝑡𝑒𝑑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𝐻𝑦𝑒𝑛𝑎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900" b="0" dirty="0" smtClean="0"/>
              </a:p>
              <a:p>
                <a:r>
                  <a:rPr lang="en-US" sz="2900" b="0" dirty="0" smtClean="0"/>
                  <a:t>Which Calculated by equation (9):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𝑠𝑜𝑙𝑢𝑡𝑖𝑜𝑛𝑠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𝑔𝑟𝑜𝑢𝑝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𝑜𝑝𝑡𝑖𝑚𝑎𝑙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90688"/>
                <a:ext cx="11887200" cy="4017818"/>
              </a:xfrm>
              <a:blipFill>
                <a:blip r:embed="rId2"/>
                <a:stretch>
                  <a:fillRect l="-462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4923"/>
            <a:ext cx="9601266" cy="9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41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243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NSimSun</vt:lpstr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Suez Canal University Faculty of Computer and informatics Name: Ahmed Mohamed eid Subject: Spotted Hyena Optimizer Algorithm  </vt:lpstr>
      <vt:lpstr>Spotted Hyena Optimizer </vt:lpstr>
      <vt:lpstr>Spotted Hyena Optimizer(cont.)</vt:lpstr>
      <vt:lpstr>There are four main steps of the SHO algorithm.</vt:lpstr>
      <vt:lpstr>Encircling Prey</vt:lpstr>
      <vt:lpstr>Encircling Prey(Cont.)</vt:lpstr>
      <vt:lpstr>Encircling Prey(Cont.)</vt:lpstr>
      <vt:lpstr>Hunting</vt:lpstr>
      <vt:lpstr>Hunting(Cont.)</vt:lpstr>
      <vt:lpstr>Attacking Prey</vt:lpstr>
      <vt:lpstr>Searching for Prey</vt:lpstr>
      <vt:lpstr>Algorithm Spotted Hyena Optimizer.</vt:lpstr>
      <vt:lpstr>PowerPoint Presentation</vt:lpstr>
      <vt:lpstr>This algorithm solve problem as: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eid</dc:creator>
  <cp:lastModifiedBy>ahmed eid</cp:lastModifiedBy>
  <cp:revision>18</cp:revision>
  <dcterms:created xsi:type="dcterms:W3CDTF">2018-12-12T05:04:13Z</dcterms:created>
  <dcterms:modified xsi:type="dcterms:W3CDTF">2018-12-12T07:49:12Z</dcterms:modified>
</cp:coreProperties>
</file>