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7E41-EFC6-2F66-3028-85BA6B20B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35678-067B-4C2F-975A-8802230CC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7F6D-3CAF-30DB-F035-9F9ABC6B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E9-72DB-4B01-9F15-1F793589392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2D33F-AE51-F7CD-3277-52142103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BCCE7-951F-2C3F-0A80-E0982F6F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931-F40A-4DA5-8009-AA1D6D9F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8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6CC4-009E-0CE4-10D0-67B5FD36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475B3-58CD-5391-AD5A-34EC257C5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B913D-C3E6-F1E5-3E95-7B956D2E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E9-72DB-4B01-9F15-1F793589392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76499-79CB-0C8E-79B6-B45826E3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0794B-D22C-75C9-3C0F-0B503214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931-F40A-4DA5-8009-AA1D6D9F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3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7C432-EB1A-06D3-C76B-0F1DEF4D6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292D6-9D7F-72A6-076B-CF8B524C8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EE0F6-5ECE-BCA5-C14A-1DFCF0C2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E9-72DB-4B01-9F15-1F793589392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35DCE-7399-EF4E-8AFE-05AAE22F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1775B-5085-74C5-E901-5F0EDDAC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931-F40A-4DA5-8009-AA1D6D9F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7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E899-5C0B-E41D-363D-B43F5461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9711C-36B6-DDA8-06E1-9D61B4FE9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C8F39-3AB8-8CBA-E57B-5FDBB39B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E9-72DB-4B01-9F15-1F793589392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E9C54-3F59-9DFC-424A-2CCB15D4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56986-9BDA-B9A3-86DC-22912A4B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931-F40A-4DA5-8009-AA1D6D9F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1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4DFD-6622-C8A2-2631-A4A20E58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48C38-6B67-24BB-640F-7B9390762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E6C8A-0564-2598-D354-4729E8D0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E9-72DB-4B01-9F15-1F793589392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7E1A-B8E0-C6E5-3215-35D7DE36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A2EA6-0441-6E36-6BE6-87AE565C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931-F40A-4DA5-8009-AA1D6D9F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7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FA1C-3A0E-3B61-CA2E-B1CAF2F6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9825-73FE-2FD4-618C-49051DB4A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A9DE7-2D9F-C197-1E86-CF47F9538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26C9C-86B7-AA34-5E4C-A8D6FEFA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E9-72DB-4B01-9F15-1F793589392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85983-360D-EAA6-A2CB-4F570580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31B99-6D98-E980-EF9F-CD84DEF2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931-F40A-4DA5-8009-AA1D6D9F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7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6B5C-824D-051B-C13C-09F97142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13AD9-1B0B-BCBA-1C72-95852DE0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8F575-D287-4E3A-85A5-216A8F8DF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4D15F-B5F8-370C-51CC-3C6129580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FE9A6-DB6A-52C4-4758-1EF3B174F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86A48-AF1C-ED83-0039-15A558CF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E9-72DB-4B01-9F15-1F793589392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62A70-8E43-1D4E-F348-3648DE7D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6A8E2-07A1-786C-A024-F2C17FF9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931-F40A-4DA5-8009-AA1D6D9F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7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DD7B-278B-88BB-4271-8ED5F196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6075E-FB22-FB2D-A67A-F5F2259B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E9-72DB-4B01-9F15-1F793589392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CC298-9CBC-4DAF-15AE-57176EAC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03818-789F-82F2-7104-C5923E8C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931-F40A-4DA5-8009-AA1D6D9F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39B4C-D983-F2C3-F740-F132CE98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E9-72DB-4B01-9F15-1F793589392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EBE11-DA11-C2CC-F930-236C1985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C0D32-1001-1EDA-3BCA-F25056F8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931-F40A-4DA5-8009-AA1D6D9F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4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2468-30A4-B41A-FF20-15B1CA2F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2F149-D01A-F004-8697-D23C5189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BE62A-604B-3EA1-7570-53AFE112C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D4914-4654-3C7E-8131-6606C7BE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E9-72DB-4B01-9F15-1F793589392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628D9-66F4-1EC3-21CE-FC97F88B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1C6D0-E760-481E-69B6-08CE8EB9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931-F40A-4DA5-8009-AA1D6D9F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0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080F-5D6C-2B4F-230B-82FEB417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5EDB8-22A0-B7AB-F105-8EE6D5899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CA6F4-F957-4FF1-1715-1860DFC1A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A1F72-8D03-4462-FE5C-121B0E97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50E9-72DB-4B01-9F15-1F793589392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5C74D-C39A-9A4D-1D53-67F8D098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2AC87-7534-5554-990E-C1C56D6B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931-F40A-4DA5-8009-AA1D6D9F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5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78539-78A7-8BA5-E3F4-12BB202F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51CC-CC75-F5DB-70A7-B68EA225D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C61C1-11A6-56AC-9513-B58C02A2E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B50E9-72DB-4B01-9F15-1F793589392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A91C-E7D9-2F3A-F238-06FF76162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1207-4787-A5F9-6E90-6A3B823EA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9931-F40A-4DA5-8009-AA1D6D9F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1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B7D4184-82F3-FDF8-BACB-BAA5E3AE4D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" b="-1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801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15F7B-29EA-6618-E6C1-0052314971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" b="-1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780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7E2BD503-4E27-5562-9240-1EDB364DD3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838200" y="233807"/>
            <a:ext cx="10468866" cy="588873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4612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176E97B-F4A5-EFB0-7D75-6CF20F209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2" r="1" b="7293"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3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2514ABE2-C492-4D41-5060-E2C010C36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333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90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A3A54C-B14C-E6D1-6F85-A65D0BC7D2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0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5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Moreen Nemr Melik Sief</dc:creator>
  <cp:lastModifiedBy>Ahmed Mohamed Shalaby Mohamed</cp:lastModifiedBy>
  <cp:revision>2</cp:revision>
  <dcterms:created xsi:type="dcterms:W3CDTF">2022-10-01T20:50:22Z</dcterms:created>
  <dcterms:modified xsi:type="dcterms:W3CDTF">2022-10-02T10:13:53Z</dcterms:modified>
</cp:coreProperties>
</file>