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6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  <Relationship Id="rId16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5ecc490-7ab5-4282-9d18-27701eb2516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85079f0-b191-4a6d-8d92-024fbb8b9a3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ff464ce-a9de-495a-aa82-ed5b1ad51ed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6c30dd8-eeb2-4599-ae37-be3c85c3ad0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2516c8a-652f-434c-911d-5494c7dcfb1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8c62abb-a995-4b93-8966-d3c92e46dce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db64ec5-a262-4574-848b-c3228e12365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840d071-47be-4ddb-bcee-33209f55b4e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66010e1-4cfc-4a19-ba78-eb61807ceee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523dc4c-7a45-49cb-9c1e-959df3f2301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2023-04-22T03:15:13.350Z</dcterms:created>
  <dcterms:modified xsi:type="dcterms:W3CDTF">2023-04-22T03:15:13.350Z</dcterms:modified>
</cp:coreProperties>
</file>