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976" r:id="rId3"/>
    <p:sldId id="975" r:id="rId4"/>
    <p:sldId id="990" r:id="rId5"/>
    <p:sldId id="912" r:id="rId6"/>
    <p:sldId id="983" r:id="rId7"/>
    <p:sldId id="987" r:id="rId8"/>
    <p:sldId id="988" r:id="rId9"/>
    <p:sldId id="989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88C6"/>
    <a:srgbClr val="6BA3D8"/>
    <a:srgbClr val="364366"/>
    <a:srgbClr val="FDDB81"/>
    <a:srgbClr val="FFC300"/>
    <a:srgbClr val="FFC000"/>
    <a:srgbClr val="263646"/>
    <a:srgbClr val="34C78B"/>
    <a:srgbClr val="E7F9F1"/>
    <a:srgbClr val="F56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5071" autoAdjust="0"/>
  </p:normalViewPr>
  <p:slideViewPr>
    <p:cSldViewPr>
      <p:cViewPr varScale="1">
        <p:scale>
          <a:sx n="95" d="100"/>
          <a:sy n="95" d="100"/>
        </p:scale>
        <p:origin x="822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694"/>
    </p:cViewPr>
  </p:outlin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181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F57A4-7FAB-4CAE-B41F-4E1349415B6E}" type="datetimeFigureOut">
              <a:rPr lang="en-GB" smtClean="0"/>
              <a:t>17/01/2024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BE6A0-C0B9-4D29-A8E0-507E02A435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141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5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92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Title &amp; Subtitle" preserve="1">
  <p:cSld name="6_Main Title &amp; 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664335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387819" y="156641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6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Title &amp; Subtitle" preserve="1">
  <p:cSld name="5_Main Title &amp; 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664335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387819" y="156641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4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Title &amp; Subtitle" preserve="1">
  <p:cSld name="6_Main Title &amp; Sub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664335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387819" y="156641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2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7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Title &amp; Subtitle" preserve="1">
  <p:cSld name="2_Main Title &amp; Sub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664335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387819" y="156641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2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7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8F02-5D7E-402D-9ED9-E543C0E4B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09E72-F691-4204-91BF-2EC2CE121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1467C-CFAE-48A3-932F-A7C9D60E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469E-3E69-45BE-9ED6-5016CB0BD6DE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94AC7-6949-40AD-AD16-E0BBD197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4BB37-A5B7-46E2-BAA7-EF5CDC5C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B6AD-D079-4280-B0CA-1BB52B931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80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94" r:id="rId3"/>
    <p:sldLayoutId id="2147483692" r:id="rId4"/>
    <p:sldLayoutId id="2147483696" r:id="rId5"/>
    <p:sldLayoutId id="2147483697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4A9D569-4A3C-4F1D-871E-6EE80C452A22}"/>
              </a:ext>
            </a:extLst>
          </p:cNvPr>
          <p:cNvGrpSpPr/>
          <p:nvPr/>
        </p:nvGrpSpPr>
        <p:grpSpPr>
          <a:xfrm>
            <a:off x="304800" y="799620"/>
            <a:ext cx="8398897" cy="3756872"/>
            <a:chOff x="-198322" y="424737"/>
            <a:chExt cx="12494434" cy="5588828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56C1AD22-F63F-4536-AF97-19E40BBE92E6}"/>
                </a:ext>
              </a:extLst>
            </p:cNvPr>
            <p:cNvGrpSpPr/>
            <p:nvPr/>
          </p:nvGrpSpPr>
          <p:grpSpPr>
            <a:xfrm>
              <a:off x="2779399" y="1241946"/>
              <a:ext cx="6522851" cy="4771619"/>
              <a:chOff x="2779399" y="1241946"/>
              <a:chExt cx="6522851" cy="4771619"/>
            </a:xfrm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1F593C4-D3FA-4638-8660-901460CF90B5}"/>
                  </a:ext>
                </a:extLst>
              </p:cNvPr>
              <p:cNvSpPr/>
              <p:nvPr/>
            </p:nvSpPr>
            <p:spPr>
              <a:xfrm>
                <a:off x="5923005" y="3103992"/>
                <a:ext cx="43799" cy="613187"/>
              </a:xfrm>
              <a:custGeom>
                <a:avLst/>
                <a:gdLst>
                  <a:gd name="connsiteX0" fmla="*/ 0 w 28575"/>
                  <a:gd name="connsiteY0" fmla="*/ 0 h 400050"/>
                  <a:gd name="connsiteX1" fmla="*/ 30766 w 28575"/>
                  <a:gd name="connsiteY1" fmla="*/ 0 h 400050"/>
                  <a:gd name="connsiteX2" fmla="*/ 30766 w 28575"/>
                  <a:gd name="connsiteY2" fmla="*/ 407956 h 400050"/>
                  <a:gd name="connsiteX3" fmla="*/ 0 w 28575"/>
                  <a:gd name="connsiteY3" fmla="*/ 407956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400050">
                    <a:moveTo>
                      <a:pt x="0" y="0"/>
                    </a:moveTo>
                    <a:lnTo>
                      <a:pt x="30766" y="0"/>
                    </a:lnTo>
                    <a:lnTo>
                      <a:pt x="30766" y="407956"/>
                    </a:lnTo>
                    <a:lnTo>
                      <a:pt x="0" y="40795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EDFF3E9-6103-4A26-B4F6-DDD6F8FA6B18}"/>
                  </a:ext>
                </a:extLst>
              </p:cNvPr>
              <p:cNvSpPr/>
              <p:nvPr/>
            </p:nvSpPr>
            <p:spPr>
              <a:xfrm>
                <a:off x="5802558" y="2838569"/>
                <a:ext cx="277394" cy="277394"/>
              </a:xfrm>
              <a:custGeom>
                <a:avLst/>
                <a:gdLst>
                  <a:gd name="connsiteX0" fmla="*/ 94012 w 180975"/>
                  <a:gd name="connsiteY0" fmla="*/ 0 h 180975"/>
                  <a:gd name="connsiteX1" fmla="*/ 188024 w 180975"/>
                  <a:gd name="connsiteY1" fmla="*/ 94012 h 180975"/>
                  <a:gd name="connsiteX2" fmla="*/ 94012 w 180975"/>
                  <a:gd name="connsiteY2" fmla="*/ 188024 h 180975"/>
                  <a:gd name="connsiteX3" fmla="*/ 0 w 180975"/>
                  <a:gd name="connsiteY3" fmla="*/ 94012 h 180975"/>
                  <a:gd name="connsiteX4" fmla="*/ 94012 w 180975"/>
                  <a:gd name="connsiteY4" fmla="*/ 0 h 180975"/>
                  <a:gd name="connsiteX5" fmla="*/ 94012 w 180975"/>
                  <a:gd name="connsiteY5" fmla="*/ 157163 h 180975"/>
                  <a:gd name="connsiteX6" fmla="*/ 157353 w 180975"/>
                  <a:gd name="connsiteY6" fmla="*/ 94012 h 180975"/>
                  <a:gd name="connsiteX7" fmla="*/ 94202 w 180975"/>
                  <a:gd name="connsiteY7" fmla="*/ 30671 h 180975"/>
                  <a:gd name="connsiteX8" fmla="*/ 30861 w 180975"/>
                  <a:gd name="connsiteY8" fmla="*/ 93821 h 180975"/>
                  <a:gd name="connsiteX9" fmla="*/ 30861 w 180975"/>
                  <a:gd name="connsiteY9" fmla="*/ 94012 h 180975"/>
                  <a:gd name="connsiteX10" fmla="*/ 94012 w 180975"/>
                  <a:gd name="connsiteY10" fmla="*/ 157163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975" h="180975">
                    <a:moveTo>
                      <a:pt x="94012" y="0"/>
                    </a:moveTo>
                    <a:cubicBezTo>
                      <a:pt x="145933" y="0"/>
                      <a:pt x="188024" y="42091"/>
                      <a:pt x="188024" y="94012"/>
                    </a:cubicBezTo>
                    <a:cubicBezTo>
                      <a:pt x="188024" y="145933"/>
                      <a:pt x="145933" y="188024"/>
                      <a:pt x="94012" y="188024"/>
                    </a:cubicBezTo>
                    <a:cubicBezTo>
                      <a:pt x="42091" y="188024"/>
                      <a:pt x="0" y="145933"/>
                      <a:pt x="0" y="94012"/>
                    </a:cubicBezTo>
                    <a:cubicBezTo>
                      <a:pt x="57" y="42110"/>
                      <a:pt x="42110" y="57"/>
                      <a:pt x="94012" y="0"/>
                    </a:cubicBezTo>
                    <a:close/>
                    <a:moveTo>
                      <a:pt x="94012" y="157163"/>
                    </a:moveTo>
                    <a:cubicBezTo>
                      <a:pt x="128940" y="157220"/>
                      <a:pt x="157296" y="128940"/>
                      <a:pt x="157353" y="94012"/>
                    </a:cubicBezTo>
                    <a:cubicBezTo>
                      <a:pt x="157401" y="59084"/>
                      <a:pt x="129130" y="30728"/>
                      <a:pt x="94202" y="30671"/>
                    </a:cubicBezTo>
                    <a:cubicBezTo>
                      <a:pt x="59274" y="30613"/>
                      <a:pt x="30909" y="58893"/>
                      <a:pt x="30861" y="93821"/>
                    </a:cubicBezTo>
                    <a:cubicBezTo>
                      <a:pt x="30861" y="93888"/>
                      <a:pt x="30861" y="93945"/>
                      <a:pt x="30861" y="94012"/>
                    </a:cubicBezTo>
                    <a:cubicBezTo>
                      <a:pt x="30909" y="128864"/>
                      <a:pt x="59160" y="157115"/>
                      <a:pt x="94012" y="15716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0204D5A7-9F79-4E88-999F-836475266079}"/>
                  </a:ext>
                </a:extLst>
              </p:cNvPr>
              <p:cNvSpPr/>
              <p:nvPr/>
            </p:nvSpPr>
            <p:spPr>
              <a:xfrm>
                <a:off x="7119158" y="4824128"/>
                <a:ext cx="613187" cy="43799"/>
              </a:xfrm>
              <a:custGeom>
                <a:avLst/>
                <a:gdLst>
                  <a:gd name="connsiteX0" fmla="*/ 0 w 400050"/>
                  <a:gd name="connsiteY0" fmla="*/ 0 h 28575"/>
                  <a:gd name="connsiteX1" fmla="*/ 407956 w 400050"/>
                  <a:gd name="connsiteY1" fmla="*/ 0 h 28575"/>
                  <a:gd name="connsiteX2" fmla="*/ 407956 w 400050"/>
                  <a:gd name="connsiteY2" fmla="*/ 30766 h 28575"/>
                  <a:gd name="connsiteX3" fmla="*/ 0 w 400050"/>
                  <a:gd name="connsiteY3" fmla="*/ 3076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50" h="28575">
                    <a:moveTo>
                      <a:pt x="0" y="0"/>
                    </a:moveTo>
                    <a:lnTo>
                      <a:pt x="407956" y="0"/>
                    </a:lnTo>
                    <a:lnTo>
                      <a:pt x="407956" y="30766"/>
                    </a:lnTo>
                    <a:lnTo>
                      <a:pt x="0" y="3076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3CD01E6-8F39-4BA8-A48A-8B2C4E27C11B}"/>
                  </a:ext>
                </a:extLst>
              </p:cNvPr>
              <p:cNvSpPr/>
              <p:nvPr/>
            </p:nvSpPr>
            <p:spPr>
              <a:xfrm>
                <a:off x="7721833" y="4703681"/>
                <a:ext cx="277394" cy="277394"/>
              </a:xfrm>
              <a:custGeom>
                <a:avLst/>
                <a:gdLst>
                  <a:gd name="connsiteX0" fmla="*/ 188024 w 180975"/>
                  <a:gd name="connsiteY0" fmla="*/ 94012 h 180975"/>
                  <a:gd name="connsiteX1" fmla="*/ 94012 w 180975"/>
                  <a:gd name="connsiteY1" fmla="*/ 188023 h 180975"/>
                  <a:gd name="connsiteX2" fmla="*/ 0 w 180975"/>
                  <a:gd name="connsiteY2" fmla="*/ 94012 h 180975"/>
                  <a:gd name="connsiteX3" fmla="*/ 94012 w 180975"/>
                  <a:gd name="connsiteY3" fmla="*/ 0 h 180975"/>
                  <a:gd name="connsiteX4" fmla="*/ 188024 w 180975"/>
                  <a:gd name="connsiteY4" fmla="*/ 94012 h 180975"/>
                  <a:gd name="connsiteX5" fmla="*/ 30861 w 180975"/>
                  <a:gd name="connsiteY5" fmla="*/ 94012 h 180975"/>
                  <a:gd name="connsiteX6" fmla="*/ 94107 w 180975"/>
                  <a:gd name="connsiteY6" fmla="*/ 157067 h 180975"/>
                  <a:gd name="connsiteX7" fmla="*/ 157163 w 180975"/>
                  <a:gd name="connsiteY7" fmla="*/ 93821 h 180975"/>
                  <a:gd name="connsiteX8" fmla="*/ 94012 w 180975"/>
                  <a:gd name="connsiteY8" fmla="*/ 30766 h 180975"/>
                  <a:gd name="connsiteX9" fmla="*/ 30861 w 180975"/>
                  <a:gd name="connsiteY9" fmla="*/ 94012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975" h="180975">
                    <a:moveTo>
                      <a:pt x="188024" y="94012"/>
                    </a:moveTo>
                    <a:cubicBezTo>
                      <a:pt x="188024" y="145932"/>
                      <a:pt x="145933" y="188023"/>
                      <a:pt x="94012" y="188023"/>
                    </a:cubicBezTo>
                    <a:cubicBezTo>
                      <a:pt x="42091" y="188023"/>
                      <a:pt x="0" y="145932"/>
                      <a:pt x="0" y="94012"/>
                    </a:cubicBezTo>
                    <a:cubicBezTo>
                      <a:pt x="0" y="42091"/>
                      <a:pt x="42091" y="0"/>
                      <a:pt x="94012" y="0"/>
                    </a:cubicBezTo>
                    <a:cubicBezTo>
                      <a:pt x="145913" y="57"/>
                      <a:pt x="187976" y="42110"/>
                      <a:pt x="188024" y="94012"/>
                    </a:cubicBezTo>
                    <a:close/>
                    <a:moveTo>
                      <a:pt x="30861" y="94012"/>
                    </a:moveTo>
                    <a:cubicBezTo>
                      <a:pt x="30918" y="128892"/>
                      <a:pt x="59227" y="157124"/>
                      <a:pt x="94107" y="157067"/>
                    </a:cubicBezTo>
                    <a:cubicBezTo>
                      <a:pt x="128988" y="157010"/>
                      <a:pt x="157220" y="128702"/>
                      <a:pt x="157163" y="93821"/>
                    </a:cubicBezTo>
                    <a:cubicBezTo>
                      <a:pt x="157106" y="58979"/>
                      <a:pt x="128854" y="30766"/>
                      <a:pt x="94012" y="30766"/>
                    </a:cubicBezTo>
                    <a:cubicBezTo>
                      <a:pt x="59122" y="30823"/>
                      <a:pt x="30861" y="59122"/>
                      <a:pt x="30861" y="9401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7FD8A0F-2902-4A58-BAC2-CA99E6B73F65}"/>
                  </a:ext>
                </a:extLst>
              </p:cNvPr>
              <p:cNvSpPr/>
              <p:nvPr/>
            </p:nvSpPr>
            <p:spPr>
              <a:xfrm>
                <a:off x="4215279" y="4824128"/>
                <a:ext cx="613187" cy="43799"/>
              </a:xfrm>
              <a:custGeom>
                <a:avLst/>
                <a:gdLst>
                  <a:gd name="connsiteX0" fmla="*/ 0 w 400050"/>
                  <a:gd name="connsiteY0" fmla="*/ 0 h 28575"/>
                  <a:gd name="connsiteX1" fmla="*/ 407956 w 400050"/>
                  <a:gd name="connsiteY1" fmla="*/ 0 h 28575"/>
                  <a:gd name="connsiteX2" fmla="*/ 407956 w 400050"/>
                  <a:gd name="connsiteY2" fmla="*/ 30766 h 28575"/>
                  <a:gd name="connsiteX3" fmla="*/ 0 w 400050"/>
                  <a:gd name="connsiteY3" fmla="*/ 3076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50" h="28575">
                    <a:moveTo>
                      <a:pt x="0" y="0"/>
                    </a:moveTo>
                    <a:lnTo>
                      <a:pt x="407956" y="0"/>
                    </a:lnTo>
                    <a:lnTo>
                      <a:pt x="407956" y="30766"/>
                    </a:lnTo>
                    <a:lnTo>
                      <a:pt x="0" y="3076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71D5577-B0DD-44DE-A397-3808233F7652}"/>
                  </a:ext>
                </a:extLst>
              </p:cNvPr>
              <p:cNvSpPr/>
              <p:nvPr/>
            </p:nvSpPr>
            <p:spPr>
              <a:xfrm>
                <a:off x="3949711" y="4703534"/>
                <a:ext cx="277394" cy="277394"/>
              </a:xfrm>
              <a:custGeom>
                <a:avLst/>
                <a:gdLst>
                  <a:gd name="connsiteX0" fmla="*/ 0 w 180975"/>
                  <a:gd name="connsiteY0" fmla="*/ 94107 h 180975"/>
                  <a:gd name="connsiteX1" fmla="*/ 93917 w 180975"/>
                  <a:gd name="connsiteY1" fmla="*/ 0 h 180975"/>
                  <a:gd name="connsiteX2" fmla="*/ 188024 w 180975"/>
                  <a:gd name="connsiteY2" fmla="*/ 93916 h 180975"/>
                  <a:gd name="connsiteX3" fmla="*/ 94107 w 180975"/>
                  <a:gd name="connsiteY3" fmla="*/ 188023 h 180975"/>
                  <a:gd name="connsiteX4" fmla="*/ 94012 w 180975"/>
                  <a:gd name="connsiteY4" fmla="*/ 188023 h 180975"/>
                  <a:gd name="connsiteX5" fmla="*/ 0 w 180975"/>
                  <a:gd name="connsiteY5" fmla="*/ 94107 h 180975"/>
                  <a:gd name="connsiteX6" fmla="*/ 157163 w 180975"/>
                  <a:gd name="connsiteY6" fmla="*/ 94107 h 180975"/>
                  <a:gd name="connsiteX7" fmla="*/ 94012 w 180975"/>
                  <a:gd name="connsiteY7" fmla="*/ 30956 h 180975"/>
                  <a:gd name="connsiteX8" fmla="*/ 30861 w 180975"/>
                  <a:gd name="connsiteY8" fmla="*/ 94107 h 180975"/>
                  <a:gd name="connsiteX9" fmla="*/ 94012 w 180975"/>
                  <a:gd name="connsiteY9" fmla="*/ 157258 h 180975"/>
                  <a:gd name="connsiteX10" fmla="*/ 157163 w 180975"/>
                  <a:gd name="connsiteY10" fmla="*/ 94107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975" h="180975">
                    <a:moveTo>
                      <a:pt x="0" y="94107"/>
                    </a:moveTo>
                    <a:cubicBezTo>
                      <a:pt x="-57" y="42186"/>
                      <a:pt x="41996" y="57"/>
                      <a:pt x="93917" y="0"/>
                    </a:cubicBezTo>
                    <a:cubicBezTo>
                      <a:pt x="145837" y="-57"/>
                      <a:pt x="187966" y="41996"/>
                      <a:pt x="188024" y="93916"/>
                    </a:cubicBezTo>
                    <a:cubicBezTo>
                      <a:pt x="188081" y="145837"/>
                      <a:pt x="146028" y="187966"/>
                      <a:pt x="94107" y="188023"/>
                    </a:cubicBezTo>
                    <a:cubicBezTo>
                      <a:pt x="94079" y="188023"/>
                      <a:pt x="94040" y="188023"/>
                      <a:pt x="94012" y="188023"/>
                    </a:cubicBezTo>
                    <a:cubicBezTo>
                      <a:pt x="42148" y="187966"/>
                      <a:pt x="105" y="145971"/>
                      <a:pt x="0" y="94107"/>
                    </a:cubicBezTo>
                    <a:close/>
                    <a:moveTo>
                      <a:pt x="157163" y="94107"/>
                    </a:moveTo>
                    <a:cubicBezTo>
                      <a:pt x="157163" y="59226"/>
                      <a:pt x="128892" y="30956"/>
                      <a:pt x="94012" y="30956"/>
                    </a:cubicBezTo>
                    <a:cubicBezTo>
                      <a:pt x="59131" y="30956"/>
                      <a:pt x="30861" y="59226"/>
                      <a:pt x="30861" y="94107"/>
                    </a:cubicBezTo>
                    <a:cubicBezTo>
                      <a:pt x="30861" y="128988"/>
                      <a:pt x="59131" y="157258"/>
                      <a:pt x="94012" y="157258"/>
                    </a:cubicBezTo>
                    <a:cubicBezTo>
                      <a:pt x="128864" y="157210"/>
                      <a:pt x="157105" y="128959"/>
                      <a:pt x="157163" y="9410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7D4C03D-0B58-42F8-9E5F-5BECC13B944A}"/>
                  </a:ext>
                </a:extLst>
              </p:cNvPr>
              <p:cNvSpPr/>
              <p:nvPr/>
            </p:nvSpPr>
            <p:spPr>
              <a:xfrm>
                <a:off x="4715464" y="3583154"/>
                <a:ext cx="613187" cy="598588"/>
              </a:xfrm>
              <a:custGeom>
                <a:avLst/>
                <a:gdLst>
                  <a:gd name="connsiteX0" fmla="*/ 0 w 400050"/>
                  <a:gd name="connsiteY0" fmla="*/ 21812 h 390525"/>
                  <a:gd name="connsiteX1" fmla="*/ 21717 w 400050"/>
                  <a:gd name="connsiteY1" fmla="*/ 0 h 390525"/>
                  <a:gd name="connsiteX2" fmla="*/ 401479 w 400050"/>
                  <a:gd name="connsiteY2" fmla="*/ 374618 h 390525"/>
                  <a:gd name="connsiteX3" fmla="*/ 379667 w 400050"/>
                  <a:gd name="connsiteY3" fmla="*/ 396431 h 390525"/>
                  <a:gd name="connsiteX4" fmla="*/ 0 w 400050"/>
                  <a:gd name="connsiteY4" fmla="*/ 21812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390525">
                    <a:moveTo>
                      <a:pt x="0" y="21812"/>
                    </a:moveTo>
                    <a:lnTo>
                      <a:pt x="21717" y="0"/>
                    </a:lnTo>
                    <a:lnTo>
                      <a:pt x="401479" y="374618"/>
                    </a:lnTo>
                    <a:lnTo>
                      <a:pt x="379667" y="396431"/>
                    </a:lnTo>
                    <a:lnTo>
                      <a:pt x="0" y="2181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C817127C-25BD-4A25-A1C4-337DF8B92CAC}"/>
                  </a:ext>
                </a:extLst>
              </p:cNvPr>
              <p:cNvSpPr/>
              <p:nvPr/>
            </p:nvSpPr>
            <p:spPr>
              <a:xfrm>
                <a:off x="4502276" y="3369927"/>
                <a:ext cx="277394" cy="277394"/>
              </a:xfrm>
              <a:custGeom>
                <a:avLst/>
                <a:gdLst>
                  <a:gd name="connsiteX0" fmla="*/ 27453 w 180975"/>
                  <a:gd name="connsiteY0" fmla="*/ 27574 h 180975"/>
                  <a:gd name="connsiteX1" fmla="*/ 160403 w 180975"/>
                  <a:gd name="connsiteY1" fmla="*/ 27498 h 180975"/>
                  <a:gd name="connsiteX2" fmla="*/ 160489 w 180975"/>
                  <a:gd name="connsiteY2" fmla="*/ 160447 h 180975"/>
                  <a:gd name="connsiteX3" fmla="*/ 27530 w 180975"/>
                  <a:gd name="connsiteY3" fmla="*/ 160524 h 180975"/>
                  <a:gd name="connsiteX4" fmla="*/ 27453 w 180975"/>
                  <a:gd name="connsiteY4" fmla="*/ 160447 h 180975"/>
                  <a:gd name="connsiteX5" fmla="*/ 27453 w 180975"/>
                  <a:gd name="connsiteY5" fmla="*/ 27574 h 180975"/>
                  <a:gd name="connsiteX6" fmla="*/ 138705 w 180975"/>
                  <a:gd name="connsiteY6" fmla="*/ 138730 h 180975"/>
                  <a:gd name="connsiteX7" fmla="*/ 138667 w 180975"/>
                  <a:gd name="connsiteY7" fmla="*/ 49424 h 180975"/>
                  <a:gd name="connsiteX8" fmla="*/ 49361 w 180975"/>
                  <a:gd name="connsiteY8" fmla="*/ 49462 h 180975"/>
                  <a:gd name="connsiteX9" fmla="*/ 49361 w 180975"/>
                  <a:gd name="connsiteY9" fmla="*/ 138730 h 180975"/>
                  <a:gd name="connsiteX10" fmla="*/ 138705 w 180975"/>
                  <a:gd name="connsiteY10" fmla="*/ 138730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975" h="180975">
                    <a:moveTo>
                      <a:pt x="27453" y="27574"/>
                    </a:moveTo>
                    <a:cubicBezTo>
                      <a:pt x="64144" y="-9164"/>
                      <a:pt x="123675" y="-9193"/>
                      <a:pt x="160403" y="27498"/>
                    </a:cubicBezTo>
                    <a:cubicBezTo>
                      <a:pt x="197141" y="64188"/>
                      <a:pt x="197179" y="123710"/>
                      <a:pt x="160489" y="160447"/>
                    </a:cubicBezTo>
                    <a:cubicBezTo>
                      <a:pt x="123789" y="197185"/>
                      <a:pt x="64267" y="197214"/>
                      <a:pt x="27530" y="160524"/>
                    </a:cubicBezTo>
                    <a:cubicBezTo>
                      <a:pt x="27511" y="160505"/>
                      <a:pt x="27482" y="160476"/>
                      <a:pt x="27453" y="160447"/>
                    </a:cubicBezTo>
                    <a:cubicBezTo>
                      <a:pt x="-9151" y="123719"/>
                      <a:pt x="-9151" y="64302"/>
                      <a:pt x="27453" y="27574"/>
                    </a:cubicBezTo>
                    <a:close/>
                    <a:moveTo>
                      <a:pt x="138705" y="138730"/>
                    </a:moveTo>
                    <a:cubicBezTo>
                      <a:pt x="163356" y="114061"/>
                      <a:pt x="163337" y="74075"/>
                      <a:pt x="138667" y="49424"/>
                    </a:cubicBezTo>
                    <a:cubicBezTo>
                      <a:pt x="113998" y="24773"/>
                      <a:pt x="74012" y="24783"/>
                      <a:pt x="49361" y="49462"/>
                    </a:cubicBezTo>
                    <a:cubicBezTo>
                      <a:pt x="24720" y="74113"/>
                      <a:pt x="24720" y="114070"/>
                      <a:pt x="49361" y="138730"/>
                    </a:cubicBezTo>
                    <a:cubicBezTo>
                      <a:pt x="74069" y="163314"/>
                      <a:pt x="113998" y="163314"/>
                      <a:pt x="138705" y="13873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FB6E597-94C3-4525-B4E4-6C3E5CAC87C4}"/>
                  </a:ext>
                </a:extLst>
              </p:cNvPr>
              <p:cNvSpPr/>
              <p:nvPr/>
            </p:nvSpPr>
            <p:spPr>
              <a:xfrm>
                <a:off x="6559259" y="3583154"/>
                <a:ext cx="613187" cy="613187"/>
              </a:xfrm>
              <a:custGeom>
                <a:avLst/>
                <a:gdLst>
                  <a:gd name="connsiteX0" fmla="*/ 384810 w 400050"/>
                  <a:gd name="connsiteY0" fmla="*/ 0 h 400050"/>
                  <a:gd name="connsiteX1" fmla="*/ 406622 w 400050"/>
                  <a:gd name="connsiteY1" fmla="*/ 21812 h 400050"/>
                  <a:gd name="connsiteX2" fmla="*/ 21812 w 400050"/>
                  <a:gd name="connsiteY2" fmla="*/ 402527 h 400050"/>
                  <a:gd name="connsiteX3" fmla="*/ 0 w 400050"/>
                  <a:gd name="connsiteY3" fmla="*/ 380714 h 400050"/>
                  <a:gd name="connsiteX4" fmla="*/ 384810 w 400050"/>
                  <a:gd name="connsiteY4" fmla="*/ 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400050">
                    <a:moveTo>
                      <a:pt x="384810" y="0"/>
                    </a:moveTo>
                    <a:lnTo>
                      <a:pt x="406622" y="21812"/>
                    </a:lnTo>
                    <a:lnTo>
                      <a:pt x="21812" y="402527"/>
                    </a:lnTo>
                    <a:lnTo>
                      <a:pt x="0" y="380714"/>
                    </a:lnTo>
                    <a:lnTo>
                      <a:pt x="38481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46D75C9-239D-4F5A-812C-920DE387ED07}"/>
                  </a:ext>
                </a:extLst>
              </p:cNvPr>
              <p:cNvSpPr/>
              <p:nvPr/>
            </p:nvSpPr>
            <p:spPr>
              <a:xfrm>
                <a:off x="7107182" y="3369678"/>
                <a:ext cx="277394" cy="277394"/>
              </a:xfrm>
              <a:custGeom>
                <a:avLst/>
                <a:gdLst>
                  <a:gd name="connsiteX0" fmla="*/ 160689 w 180975"/>
                  <a:gd name="connsiteY0" fmla="*/ 27736 h 180975"/>
                  <a:gd name="connsiteX1" fmla="*/ 160289 w 180975"/>
                  <a:gd name="connsiteY1" fmla="*/ 160686 h 180975"/>
                  <a:gd name="connsiteX2" fmla="*/ 27339 w 180975"/>
                  <a:gd name="connsiteY2" fmla="*/ 160286 h 180975"/>
                  <a:gd name="connsiteX3" fmla="*/ 27339 w 180975"/>
                  <a:gd name="connsiteY3" fmla="*/ 27736 h 180975"/>
                  <a:gd name="connsiteX4" fmla="*/ 160289 w 180975"/>
                  <a:gd name="connsiteY4" fmla="*/ 27336 h 180975"/>
                  <a:gd name="connsiteX5" fmla="*/ 160689 w 180975"/>
                  <a:gd name="connsiteY5" fmla="*/ 27736 h 180975"/>
                  <a:gd name="connsiteX6" fmla="*/ 49532 w 180975"/>
                  <a:gd name="connsiteY6" fmla="*/ 138893 h 180975"/>
                  <a:gd name="connsiteX7" fmla="*/ 138839 w 180975"/>
                  <a:gd name="connsiteY7" fmla="*/ 138855 h 180975"/>
                  <a:gd name="connsiteX8" fmla="*/ 138801 w 180975"/>
                  <a:gd name="connsiteY8" fmla="*/ 49548 h 180975"/>
                  <a:gd name="connsiteX9" fmla="*/ 49532 w 180975"/>
                  <a:gd name="connsiteY9" fmla="*/ 49548 h 180975"/>
                  <a:gd name="connsiteX10" fmla="*/ 49532 w 180975"/>
                  <a:gd name="connsiteY10" fmla="*/ 138893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975" h="180975">
                    <a:moveTo>
                      <a:pt x="160689" y="27736"/>
                    </a:moveTo>
                    <a:cubicBezTo>
                      <a:pt x="197294" y="64560"/>
                      <a:pt x="197112" y="124081"/>
                      <a:pt x="160289" y="160686"/>
                    </a:cubicBezTo>
                    <a:cubicBezTo>
                      <a:pt x="123465" y="197291"/>
                      <a:pt x="63944" y="197110"/>
                      <a:pt x="27339" y="160286"/>
                    </a:cubicBezTo>
                    <a:cubicBezTo>
                      <a:pt x="-9113" y="123624"/>
                      <a:pt x="-9113" y="64407"/>
                      <a:pt x="27339" y="27736"/>
                    </a:cubicBezTo>
                    <a:cubicBezTo>
                      <a:pt x="63944" y="-9088"/>
                      <a:pt x="123465" y="-9269"/>
                      <a:pt x="160289" y="27336"/>
                    </a:cubicBezTo>
                    <a:cubicBezTo>
                      <a:pt x="160422" y="27469"/>
                      <a:pt x="160556" y="27603"/>
                      <a:pt x="160689" y="27736"/>
                    </a:cubicBezTo>
                    <a:close/>
                    <a:moveTo>
                      <a:pt x="49532" y="138893"/>
                    </a:moveTo>
                    <a:cubicBezTo>
                      <a:pt x="74202" y="163543"/>
                      <a:pt x="114188" y="163524"/>
                      <a:pt x="138839" y="138855"/>
                    </a:cubicBezTo>
                    <a:cubicBezTo>
                      <a:pt x="163489" y="114185"/>
                      <a:pt x="163480" y="74199"/>
                      <a:pt x="138801" y="49548"/>
                    </a:cubicBezTo>
                    <a:cubicBezTo>
                      <a:pt x="114150" y="24907"/>
                      <a:pt x="74192" y="24907"/>
                      <a:pt x="49532" y="49548"/>
                    </a:cubicBezTo>
                    <a:cubicBezTo>
                      <a:pt x="24948" y="74256"/>
                      <a:pt x="24948" y="114185"/>
                      <a:pt x="49532" y="13889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CAD65A2D-3F56-47F2-B5EA-C5C4F4B415CC}"/>
                  </a:ext>
                </a:extLst>
              </p:cNvPr>
              <p:cNvSpPr/>
              <p:nvPr/>
            </p:nvSpPr>
            <p:spPr>
              <a:xfrm>
                <a:off x="4757219" y="4471690"/>
                <a:ext cx="2379750" cy="1445370"/>
              </a:xfrm>
              <a:custGeom>
                <a:avLst/>
                <a:gdLst>
                  <a:gd name="connsiteX0" fmla="*/ 1496378 w 1552575"/>
                  <a:gd name="connsiteY0" fmla="*/ 0 h 942975"/>
                  <a:gd name="connsiteX1" fmla="*/ 58103 w 1552575"/>
                  <a:gd name="connsiteY1" fmla="*/ 0 h 942975"/>
                  <a:gd name="connsiteX2" fmla="*/ 0 w 1552575"/>
                  <a:gd name="connsiteY2" fmla="*/ 58007 h 942975"/>
                  <a:gd name="connsiteX3" fmla="*/ 0 w 1552575"/>
                  <a:gd name="connsiteY3" fmla="*/ 943832 h 942975"/>
                  <a:gd name="connsiteX4" fmla="*/ 1554099 w 1552575"/>
                  <a:gd name="connsiteY4" fmla="*/ 943832 h 942975"/>
                  <a:gd name="connsiteX5" fmla="*/ 1554099 w 1552575"/>
                  <a:gd name="connsiteY5" fmla="*/ 58007 h 942975"/>
                  <a:gd name="connsiteX6" fmla="*/ 1496378 w 1552575"/>
                  <a:gd name="connsiteY6" fmla="*/ 0 h 9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2575" h="942975">
                    <a:moveTo>
                      <a:pt x="1496378" y="0"/>
                    </a:moveTo>
                    <a:lnTo>
                      <a:pt x="58103" y="0"/>
                    </a:lnTo>
                    <a:cubicBezTo>
                      <a:pt x="26051" y="0"/>
                      <a:pt x="57" y="25956"/>
                      <a:pt x="0" y="58007"/>
                    </a:cubicBezTo>
                    <a:lnTo>
                      <a:pt x="0" y="943832"/>
                    </a:lnTo>
                    <a:lnTo>
                      <a:pt x="1554099" y="943832"/>
                    </a:lnTo>
                    <a:lnTo>
                      <a:pt x="1554099" y="58007"/>
                    </a:lnTo>
                    <a:cubicBezTo>
                      <a:pt x="1554099" y="26080"/>
                      <a:pt x="1528305" y="162"/>
                      <a:pt x="1496378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BB7EB19-5B55-4A28-9600-380A5526FF67}"/>
                  </a:ext>
                </a:extLst>
              </p:cNvPr>
              <p:cNvSpPr/>
              <p:nvPr/>
            </p:nvSpPr>
            <p:spPr>
              <a:xfrm>
                <a:off x="4854308" y="4569218"/>
                <a:ext cx="2175355" cy="1240974"/>
              </a:xfrm>
              <a:custGeom>
                <a:avLst/>
                <a:gdLst>
                  <a:gd name="connsiteX0" fmla="*/ 0 w 1419225"/>
                  <a:gd name="connsiteY0" fmla="*/ 0 h 809625"/>
                  <a:gd name="connsiteX1" fmla="*/ 1427131 w 1419225"/>
                  <a:gd name="connsiteY1" fmla="*/ 0 h 809625"/>
                  <a:gd name="connsiteX2" fmla="*/ 1427131 w 1419225"/>
                  <a:gd name="connsiteY2" fmla="*/ 816483 h 809625"/>
                  <a:gd name="connsiteX3" fmla="*/ 0 w 1419225"/>
                  <a:gd name="connsiteY3" fmla="*/ 816483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9225" h="809625">
                    <a:moveTo>
                      <a:pt x="0" y="0"/>
                    </a:moveTo>
                    <a:lnTo>
                      <a:pt x="1427131" y="0"/>
                    </a:lnTo>
                    <a:lnTo>
                      <a:pt x="1427131" y="816483"/>
                    </a:lnTo>
                    <a:lnTo>
                      <a:pt x="0" y="816483"/>
                    </a:lnTo>
                    <a:close/>
                  </a:path>
                </a:pathLst>
              </a:custGeom>
              <a:solidFill>
                <a:srgbClr val="E2F6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ED97BC3-90B4-4F7F-B2FA-44F63C321BAD}"/>
                  </a:ext>
                </a:extLst>
              </p:cNvPr>
              <p:cNvSpPr/>
              <p:nvPr/>
            </p:nvSpPr>
            <p:spPr>
              <a:xfrm>
                <a:off x="4607865" y="5779970"/>
                <a:ext cx="2671744" cy="233595"/>
              </a:xfrm>
              <a:custGeom>
                <a:avLst/>
                <a:gdLst>
                  <a:gd name="connsiteX0" fmla="*/ 0 w 1743075"/>
                  <a:gd name="connsiteY0" fmla="*/ 0 h 152400"/>
                  <a:gd name="connsiteX1" fmla="*/ 0 w 1743075"/>
                  <a:gd name="connsiteY1" fmla="*/ 82487 h 152400"/>
                  <a:gd name="connsiteX2" fmla="*/ 77057 w 1743075"/>
                  <a:gd name="connsiteY2" fmla="*/ 159544 h 152400"/>
                  <a:gd name="connsiteX3" fmla="*/ 1671638 w 1743075"/>
                  <a:gd name="connsiteY3" fmla="*/ 159544 h 152400"/>
                  <a:gd name="connsiteX4" fmla="*/ 1748695 w 1743075"/>
                  <a:gd name="connsiteY4" fmla="*/ 82487 h 152400"/>
                  <a:gd name="connsiteX5" fmla="*/ 1748695 w 1743075"/>
                  <a:gd name="connsiteY5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3075" h="152400">
                    <a:moveTo>
                      <a:pt x="0" y="0"/>
                    </a:moveTo>
                    <a:lnTo>
                      <a:pt x="0" y="82487"/>
                    </a:lnTo>
                    <a:cubicBezTo>
                      <a:pt x="0" y="125044"/>
                      <a:pt x="34500" y="159544"/>
                      <a:pt x="77057" y="159544"/>
                    </a:cubicBezTo>
                    <a:lnTo>
                      <a:pt x="1671638" y="159544"/>
                    </a:lnTo>
                    <a:cubicBezTo>
                      <a:pt x="1714195" y="159544"/>
                      <a:pt x="1748695" y="125044"/>
                      <a:pt x="1748695" y="82487"/>
                    </a:cubicBezTo>
                    <a:lnTo>
                      <a:pt x="1748695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9D278A96-4EFC-4875-87B0-72BA2271E9EF}"/>
                  </a:ext>
                </a:extLst>
              </p:cNvPr>
              <p:cNvSpPr/>
              <p:nvPr/>
            </p:nvSpPr>
            <p:spPr>
              <a:xfrm>
                <a:off x="5016948" y="4475194"/>
                <a:ext cx="1854161" cy="1284773"/>
              </a:xfrm>
              <a:custGeom>
                <a:avLst/>
                <a:gdLst>
                  <a:gd name="connsiteX0" fmla="*/ 0 w 1209675"/>
                  <a:gd name="connsiteY0" fmla="*/ 0 h 838200"/>
                  <a:gd name="connsiteX1" fmla="*/ 607505 w 1209675"/>
                  <a:gd name="connsiteY1" fmla="*/ 843439 h 838200"/>
                  <a:gd name="connsiteX2" fmla="*/ 1214914 w 1209675"/>
                  <a:gd name="connsiteY2" fmla="*/ 0 h 83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9675" h="838200">
                    <a:moveTo>
                      <a:pt x="0" y="0"/>
                    </a:moveTo>
                    <a:cubicBezTo>
                      <a:pt x="117824" y="684181"/>
                      <a:pt x="607505" y="843439"/>
                      <a:pt x="607505" y="843439"/>
                    </a:cubicBezTo>
                    <a:cubicBezTo>
                      <a:pt x="607505" y="843439"/>
                      <a:pt x="1097185" y="684181"/>
                      <a:pt x="1214914" y="0"/>
                    </a:cubicBezTo>
                    <a:close/>
                  </a:path>
                </a:pathLst>
              </a:custGeom>
              <a:solidFill>
                <a:srgbClr val="949FAA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BB1A060-6760-4980-BF3D-9268F43275B6}"/>
                  </a:ext>
                </a:extLst>
              </p:cNvPr>
              <p:cNvSpPr/>
              <p:nvPr/>
            </p:nvSpPr>
            <p:spPr>
              <a:xfrm>
                <a:off x="5073010" y="3641991"/>
                <a:ext cx="1737364" cy="1912560"/>
              </a:xfrm>
              <a:custGeom>
                <a:avLst/>
                <a:gdLst>
                  <a:gd name="connsiteX0" fmla="*/ 570929 w 1133475"/>
                  <a:gd name="connsiteY0" fmla="*/ 0 h 1247775"/>
                  <a:gd name="connsiteX1" fmla="*/ 0 w 1133475"/>
                  <a:gd name="connsiteY1" fmla="*/ 289274 h 1247775"/>
                  <a:gd name="connsiteX2" fmla="*/ 570929 w 1133475"/>
                  <a:gd name="connsiteY2" fmla="*/ 1256062 h 1247775"/>
                  <a:gd name="connsiteX3" fmla="*/ 1141762 w 1133475"/>
                  <a:gd name="connsiteY3" fmla="*/ 289274 h 1247775"/>
                  <a:gd name="connsiteX4" fmla="*/ 570929 w 1133475"/>
                  <a:gd name="connsiteY4" fmla="*/ 0 h 124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475" h="1247775">
                    <a:moveTo>
                      <a:pt x="570929" y="0"/>
                    </a:moveTo>
                    <a:cubicBezTo>
                      <a:pt x="418529" y="319754"/>
                      <a:pt x="0" y="289274"/>
                      <a:pt x="0" y="289274"/>
                    </a:cubicBezTo>
                    <a:cubicBezTo>
                      <a:pt x="38100" y="1080992"/>
                      <a:pt x="570929" y="1256062"/>
                      <a:pt x="570929" y="1256062"/>
                    </a:cubicBezTo>
                    <a:cubicBezTo>
                      <a:pt x="570929" y="1256062"/>
                      <a:pt x="1103757" y="1080992"/>
                      <a:pt x="1141762" y="289274"/>
                    </a:cubicBezTo>
                    <a:cubicBezTo>
                      <a:pt x="1141762" y="289274"/>
                      <a:pt x="723138" y="319754"/>
                      <a:pt x="570929" y="0"/>
                    </a:cubicBezTo>
                    <a:close/>
                  </a:path>
                </a:pathLst>
              </a:custGeom>
              <a:solidFill>
                <a:srgbClr val="BACC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7D76461-0022-4EBF-AC6B-4B8B11EECCAD}"/>
                  </a:ext>
                </a:extLst>
              </p:cNvPr>
              <p:cNvSpPr/>
              <p:nvPr/>
            </p:nvSpPr>
            <p:spPr>
              <a:xfrm>
                <a:off x="5177253" y="3827990"/>
                <a:ext cx="1532968" cy="1620566"/>
              </a:xfrm>
              <a:custGeom>
                <a:avLst/>
                <a:gdLst>
                  <a:gd name="connsiteX0" fmla="*/ 502920 w 1000125"/>
                  <a:gd name="connsiteY0" fmla="*/ 1066133 h 1057275"/>
                  <a:gd name="connsiteX1" fmla="*/ 272510 w 1000125"/>
                  <a:gd name="connsiteY1" fmla="*/ 898779 h 1057275"/>
                  <a:gd name="connsiteX2" fmla="*/ 0 w 1000125"/>
                  <a:gd name="connsiteY2" fmla="*/ 231362 h 1057275"/>
                  <a:gd name="connsiteX3" fmla="*/ 502920 w 1000125"/>
                  <a:gd name="connsiteY3" fmla="*/ 0 h 1057275"/>
                  <a:gd name="connsiteX4" fmla="*/ 1005745 w 1000125"/>
                  <a:gd name="connsiteY4" fmla="*/ 231362 h 1057275"/>
                  <a:gd name="connsiteX5" fmla="*/ 733234 w 1000125"/>
                  <a:gd name="connsiteY5" fmla="*/ 898779 h 1057275"/>
                  <a:gd name="connsiteX6" fmla="*/ 502920 w 1000125"/>
                  <a:gd name="connsiteY6" fmla="*/ 1066133 h 1057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125" h="1057275">
                    <a:moveTo>
                      <a:pt x="502920" y="1066133"/>
                    </a:moveTo>
                    <a:cubicBezTo>
                      <a:pt x="416023" y="1025757"/>
                      <a:pt x="337785" y="968921"/>
                      <a:pt x="272510" y="898779"/>
                    </a:cubicBezTo>
                    <a:cubicBezTo>
                      <a:pt x="115824" y="733997"/>
                      <a:pt x="24289" y="509683"/>
                      <a:pt x="0" y="231362"/>
                    </a:cubicBezTo>
                    <a:cubicBezTo>
                      <a:pt x="116967" y="225552"/>
                      <a:pt x="357283" y="189452"/>
                      <a:pt x="502920" y="0"/>
                    </a:cubicBezTo>
                    <a:cubicBezTo>
                      <a:pt x="648462" y="189452"/>
                      <a:pt x="888778" y="225552"/>
                      <a:pt x="1005745" y="231362"/>
                    </a:cubicBezTo>
                    <a:cubicBezTo>
                      <a:pt x="981456" y="509683"/>
                      <a:pt x="889921" y="733997"/>
                      <a:pt x="733234" y="898779"/>
                    </a:cubicBezTo>
                    <a:cubicBezTo>
                      <a:pt x="667969" y="968893"/>
                      <a:pt x="589760" y="1025719"/>
                      <a:pt x="502920" y="106613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DB3E0D0-5642-44E0-8FF0-29764E973408}"/>
                  </a:ext>
                </a:extLst>
              </p:cNvPr>
              <p:cNvSpPr/>
              <p:nvPr/>
            </p:nvSpPr>
            <p:spPr>
              <a:xfrm>
                <a:off x="5551443" y="4182618"/>
                <a:ext cx="1153376" cy="1270174"/>
              </a:xfrm>
              <a:custGeom>
                <a:avLst/>
                <a:gdLst>
                  <a:gd name="connsiteX0" fmla="*/ 265652 w 752475"/>
                  <a:gd name="connsiteY0" fmla="*/ 722852 h 828675"/>
                  <a:gd name="connsiteX1" fmla="*/ 0 w 752475"/>
                  <a:gd name="connsiteY1" fmla="*/ 636080 h 828675"/>
                  <a:gd name="connsiteX2" fmla="*/ 28575 w 752475"/>
                  <a:gd name="connsiteY2" fmla="*/ 667417 h 828675"/>
                  <a:gd name="connsiteX3" fmla="*/ 258985 w 752475"/>
                  <a:gd name="connsiteY3" fmla="*/ 834771 h 828675"/>
                  <a:gd name="connsiteX4" fmla="*/ 489299 w 752475"/>
                  <a:gd name="connsiteY4" fmla="*/ 667417 h 828675"/>
                  <a:gd name="connsiteX5" fmla="*/ 761809 w 752475"/>
                  <a:gd name="connsiteY5" fmla="*/ 0 h 828675"/>
                  <a:gd name="connsiteX6" fmla="*/ 265652 w 752475"/>
                  <a:gd name="connsiteY6" fmla="*/ 722852 h 82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2475" h="828675">
                    <a:moveTo>
                      <a:pt x="265652" y="722852"/>
                    </a:moveTo>
                    <a:cubicBezTo>
                      <a:pt x="172955" y="708631"/>
                      <a:pt x="83220" y="679323"/>
                      <a:pt x="0" y="636080"/>
                    </a:cubicBezTo>
                    <a:cubicBezTo>
                      <a:pt x="9211" y="646747"/>
                      <a:pt x="18736" y="657196"/>
                      <a:pt x="28575" y="667417"/>
                    </a:cubicBezTo>
                    <a:cubicBezTo>
                      <a:pt x="93850" y="737559"/>
                      <a:pt x="172088" y="794395"/>
                      <a:pt x="258985" y="834771"/>
                    </a:cubicBezTo>
                    <a:cubicBezTo>
                      <a:pt x="345824" y="794356"/>
                      <a:pt x="424034" y="737530"/>
                      <a:pt x="489299" y="667417"/>
                    </a:cubicBezTo>
                    <a:cubicBezTo>
                      <a:pt x="645985" y="502634"/>
                      <a:pt x="737521" y="278321"/>
                      <a:pt x="761809" y="0"/>
                    </a:cubicBezTo>
                    <a:cubicBezTo>
                      <a:pt x="761619" y="0"/>
                      <a:pt x="538353" y="602837"/>
                      <a:pt x="265652" y="722852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1CBAC24B-968F-4CD6-BBBA-D8AA9B3D11F0}"/>
                  </a:ext>
                </a:extLst>
              </p:cNvPr>
              <p:cNvSpPr/>
              <p:nvPr/>
            </p:nvSpPr>
            <p:spPr>
              <a:xfrm>
                <a:off x="5633493" y="4526732"/>
                <a:ext cx="555957" cy="423391"/>
              </a:xfrm>
              <a:custGeom>
                <a:avLst/>
                <a:gdLst>
                  <a:gd name="connsiteX0" fmla="*/ 296132 w 323850"/>
                  <a:gd name="connsiteY0" fmla="*/ 0 h 276225"/>
                  <a:gd name="connsiteX1" fmla="*/ 332708 w 323850"/>
                  <a:gd name="connsiteY1" fmla="*/ 0 h 276225"/>
                  <a:gd name="connsiteX2" fmla="*/ 332708 w 323850"/>
                  <a:gd name="connsiteY2" fmla="*/ 279654 h 276225"/>
                  <a:gd name="connsiteX3" fmla="*/ 296132 w 323850"/>
                  <a:gd name="connsiteY3" fmla="*/ 279654 h 276225"/>
                  <a:gd name="connsiteX4" fmla="*/ 36576 w 323850"/>
                  <a:gd name="connsiteY4" fmla="*/ 279654 h 276225"/>
                  <a:gd name="connsiteX5" fmla="*/ 36576 w 323850"/>
                  <a:gd name="connsiteY5" fmla="*/ 0 h 276225"/>
                  <a:gd name="connsiteX6" fmla="*/ 0 w 323850"/>
                  <a:gd name="connsiteY6" fmla="*/ 0 h 276225"/>
                  <a:gd name="connsiteX7" fmla="*/ 36576 w 323850"/>
                  <a:gd name="connsiteY7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3850" h="276225">
                    <a:moveTo>
                      <a:pt x="296132" y="0"/>
                    </a:moveTo>
                    <a:cubicBezTo>
                      <a:pt x="316333" y="0"/>
                      <a:pt x="332708" y="0"/>
                      <a:pt x="332708" y="0"/>
                    </a:cubicBezTo>
                    <a:lnTo>
                      <a:pt x="332708" y="279654"/>
                    </a:lnTo>
                    <a:cubicBezTo>
                      <a:pt x="332708" y="279654"/>
                      <a:pt x="316332" y="279654"/>
                      <a:pt x="296132" y="279654"/>
                    </a:cubicBezTo>
                    <a:lnTo>
                      <a:pt x="36576" y="279654"/>
                    </a:lnTo>
                    <a:lnTo>
                      <a:pt x="36576" y="0"/>
                    </a:lnTo>
                    <a:cubicBezTo>
                      <a:pt x="16376" y="0"/>
                      <a:pt x="0" y="0"/>
                      <a:pt x="0" y="0"/>
                    </a:cubicBezTo>
                    <a:cubicBezTo>
                      <a:pt x="0" y="0"/>
                      <a:pt x="16376" y="0"/>
                      <a:pt x="36576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17351AF-3417-49E0-8239-59B7460274D5}"/>
                  </a:ext>
                </a:extLst>
              </p:cNvPr>
              <p:cNvSpPr/>
              <p:nvPr/>
            </p:nvSpPr>
            <p:spPr>
              <a:xfrm>
                <a:off x="5694228" y="4530528"/>
                <a:ext cx="496390" cy="423391"/>
              </a:xfrm>
              <a:custGeom>
                <a:avLst/>
                <a:gdLst>
                  <a:gd name="connsiteX0" fmla="*/ 308419 w 323850"/>
                  <a:gd name="connsiteY0" fmla="*/ 0 h 276225"/>
                  <a:gd name="connsiteX1" fmla="*/ 309182 w 323850"/>
                  <a:gd name="connsiteY1" fmla="*/ 7620 h 276225"/>
                  <a:gd name="connsiteX2" fmla="*/ 309182 w 323850"/>
                  <a:gd name="connsiteY2" fmla="*/ 214027 h 276225"/>
                  <a:gd name="connsiteX3" fmla="*/ 272987 w 323850"/>
                  <a:gd name="connsiteY3" fmla="*/ 250984 h 276225"/>
                  <a:gd name="connsiteX4" fmla="*/ 272605 w 323850"/>
                  <a:gd name="connsiteY4" fmla="*/ 250984 h 276225"/>
                  <a:gd name="connsiteX5" fmla="*/ 13145 w 323850"/>
                  <a:gd name="connsiteY5" fmla="*/ 250984 h 276225"/>
                  <a:gd name="connsiteX6" fmla="*/ 0 w 323850"/>
                  <a:gd name="connsiteY6" fmla="*/ 248507 h 276225"/>
                  <a:gd name="connsiteX7" fmla="*/ 35814 w 323850"/>
                  <a:gd name="connsiteY7" fmla="*/ 277559 h 276225"/>
                  <a:gd name="connsiteX8" fmla="*/ 295370 w 323850"/>
                  <a:gd name="connsiteY8" fmla="*/ 277559 h 276225"/>
                  <a:gd name="connsiteX9" fmla="*/ 331946 w 323850"/>
                  <a:gd name="connsiteY9" fmla="*/ 240983 h 276225"/>
                  <a:gd name="connsiteX10" fmla="*/ 331946 w 323850"/>
                  <a:gd name="connsiteY10" fmla="*/ 240887 h 276225"/>
                  <a:gd name="connsiteX11" fmla="*/ 331946 w 323850"/>
                  <a:gd name="connsiteY11" fmla="*/ 34100 h 276225"/>
                  <a:gd name="connsiteX12" fmla="*/ 308419 w 323850"/>
                  <a:gd name="connsiteY12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850" h="276225">
                    <a:moveTo>
                      <a:pt x="308419" y="0"/>
                    </a:moveTo>
                    <a:cubicBezTo>
                      <a:pt x="308915" y="2505"/>
                      <a:pt x="309172" y="5058"/>
                      <a:pt x="309182" y="7620"/>
                    </a:cubicBezTo>
                    <a:lnTo>
                      <a:pt x="309182" y="214027"/>
                    </a:lnTo>
                    <a:cubicBezTo>
                      <a:pt x="309391" y="234229"/>
                      <a:pt x="293189" y="250774"/>
                      <a:pt x="272987" y="250984"/>
                    </a:cubicBezTo>
                    <a:cubicBezTo>
                      <a:pt x="272863" y="250984"/>
                      <a:pt x="272729" y="250984"/>
                      <a:pt x="272605" y="250984"/>
                    </a:cubicBezTo>
                    <a:lnTo>
                      <a:pt x="13145" y="250984"/>
                    </a:lnTo>
                    <a:cubicBezTo>
                      <a:pt x="8649" y="250955"/>
                      <a:pt x="4200" y="250117"/>
                      <a:pt x="0" y="248507"/>
                    </a:cubicBezTo>
                    <a:cubicBezTo>
                      <a:pt x="3591" y="265424"/>
                      <a:pt x="18517" y="277530"/>
                      <a:pt x="35814" y="277559"/>
                    </a:cubicBezTo>
                    <a:lnTo>
                      <a:pt x="295370" y="277559"/>
                    </a:lnTo>
                    <a:cubicBezTo>
                      <a:pt x="315573" y="277559"/>
                      <a:pt x="331946" y="261185"/>
                      <a:pt x="331946" y="240983"/>
                    </a:cubicBezTo>
                    <a:cubicBezTo>
                      <a:pt x="331946" y="240954"/>
                      <a:pt x="331946" y="240916"/>
                      <a:pt x="331946" y="240887"/>
                    </a:cubicBezTo>
                    <a:lnTo>
                      <a:pt x="331946" y="34100"/>
                    </a:lnTo>
                    <a:cubicBezTo>
                      <a:pt x="331889" y="18964"/>
                      <a:pt x="322545" y="5420"/>
                      <a:pt x="308419" y="0"/>
                    </a:cubicBezTo>
                    <a:close/>
                  </a:path>
                </a:pathLst>
              </a:custGeom>
              <a:solidFill>
                <a:srgbClr val="E8DFE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45FAF63-7978-4143-9630-D9F4FEB68794}"/>
                  </a:ext>
                </a:extLst>
              </p:cNvPr>
              <p:cNvSpPr/>
              <p:nvPr/>
            </p:nvSpPr>
            <p:spPr>
              <a:xfrm>
                <a:off x="5766058" y="4334892"/>
                <a:ext cx="350393" cy="364992"/>
              </a:xfrm>
              <a:custGeom>
                <a:avLst/>
                <a:gdLst>
                  <a:gd name="connsiteX0" fmla="*/ 237458 w 228600"/>
                  <a:gd name="connsiteY0" fmla="*/ 244030 h 238125"/>
                  <a:gd name="connsiteX1" fmla="*/ 0 w 228600"/>
                  <a:gd name="connsiteY1" fmla="*/ 244030 h 238125"/>
                  <a:gd name="connsiteX2" fmla="*/ 0 w 228600"/>
                  <a:gd name="connsiteY2" fmla="*/ 87916 h 238125"/>
                  <a:gd name="connsiteX3" fmla="*/ 87916 w 228600"/>
                  <a:gd name="connsiteY3" fmla="*/ 0 h 238125"/>
                  <a:gd name="connsiteX4" fmla="*/ 149542 w 228600"/>
                  <a:gd name="connsiteY4" fmla="*/ 0 h 238125"/>
                  <a:gd name="connsiteX5" fmla="*/ 237458 w 228600"/>
                  <a:gd name="connsiteY5" fmla="*/ 87916 h 238125"/>
                  <a:gd name="connsiteX6" fmla="*/ 27337 w 228600"/>
                  <a:gd name="connsiteY6" fmla="*/ 216694 h 238125"/>
                  <a:gd name="connsiteX7" fmla="*/ 210121 w 228600"/>
                  <a:gd name="connsiteY7" fmla="*/ 216694 h 238125"/>
                  <a:gd name="connsiteX8" fmla="*/ 210121 w 228600"/>
                  <a:gd name="connsiteY8" fmla="*/ 87916 h 238125"/>
                  <a:gd name="connsiteX9" fmla="*/ 149542 w 228600"/>
                  <a:gd name="connsiteY9" fmla="*/ 27337 h 238125"/>
                  <a:gd name="connsiteX10" fmla="*/ 87916 w 228600"/>
                  <a:gd name="connsiteY10" fmla="*/ 27337 h 238125"/>
                  <a:gd name="connsiteX11" fmla="*/ 27337 w 228600"/>
                  <a:gd name="connsiteY11" fmla="*/ 87916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8600" h="238125">
                    <a:moveTo>
                      <a:pt x="237458" y="244030"/>
                    </a:moveTo>
                    <a:lnTo>
                      <a:pt x="0" y="244030"/>
                    </a:lnTo>
                    <a:lnTo>
                      <a:pt x="0" y="87916"/>
                    </a:lnTo>
                    <a:cubicBezTo>
                      <a:pt x="57" y="39386"/>
                      <a:pt x="39386" y="57"/>
                      <a:pt x="87916" y="0"/>
                    </a:cubicBezTo>
                    <a:lnTo>
                      <a:pt x="149542" y="0"/>
                    </a:lnTo>
                    <a:cubicBezTo>
                      <a:pt x="198072" y="57"/>
                      <a:pt x="237401" y="39386"/>
                      <a:pt x="237458" y="87916"/>
                    </a:cubicBezTo>
                    <a:close/>
                    <a:moveTo>
                      <a:pt x="27337" y="216694"/>
                    </a:moveTo>
                    <a:lnTo>
                      <a:pt x="210121" y="216694"/>
                    </a:lnTo>
                    <a:lnTo>
                      <a:pt x="210121" y="87916"/>
                    </a:lnTo>
                    <a:cubicBezTo>
                      <a:pt x="210121" y="54454"/>
                      <a:pt x="183004" y="27337"/>
                      <a:pt x="149542" y="27337"/>
                    </a:cubicBezTo>
                    <a:lnTo>
                      <a:pt x="87916" y="27337"/>
                    </a:lnTo>
                    <a:cubicBezTo>
                      <a:pt x="54454" y="27337"/>
                      <a:pt x="27337" y="54454"/>
                      <a:pt x="27337" y="879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35622949-D487-4F18-9F42-75108F8A894D}"/>
                  </a:ext>
                </a:extLst>
              </p:cNvPr>
              <p:cNvSpPr/>
              <p:nvPr/>
            </p:nvSpPr>
            <p:spPr>
              <a:xfrm>
                <a:off x="5884024" y="4637616"/>
                <a:ext cx="116798" cy="204396"/>
              </a:xfrm>
              <a:custGeom>
                <a:avLst/>
                <a:gdLst>
                  <a:gd name="connsiteX0" fmla="*/ 83439 w 76200"/>
                  <a:gd name="connsiteY0" fmla="*/ 41863 h 133350"/>
                  <a:gd name="connsiteX1" fmla="*/ 41863 w 76200"/>
                  <a:gd name="connsiteY1" fmla="*/ 0 h 133350"/>
                  <a:gd name="connsiteX2" fmla="*/ 0 w 76200"/>
                  <a:gd name="connsiteY2" fmla="*/ 41587 h 133350"/>
                  <a:gd name="connsiteX3" fmla="*/ 21908 w 76200"/>
                  <a:gd name="connsiteY3" fmla="*/ 78439 h 133350"/>
                  <a:gd name="connsiteX4" fmla="*/ 21908 w 76200"/>
                  <a:gd name="connsiteY4" fmla="*/ 114919 h 133350"/>
                  <a:gd name="connsiteX5" fmla="*/ 41815 w 76200"/>
                  <a:gd name="connsiteY5" fmla="*/ 134732 h 133350"/>
                  <a:gd name="connsiteX6" fmla="*/ 41815 w 76200"/>
                  <a:gd name="connsiteY6" fmla="*/ 134732 h 133350"/>
                  <a:gd name="connsiteX7" fmla="*/ 61627 w 76200"/>
                  <a:gd name="connsiteY7" fmla="*/ 114919 h 133350"/>
                  <a:gd name="connsiteX8" fmla="*/ 61627 w 76200"/>
                  <a:gd name="connsiteY8" fmla="*/ 78439 h 133350"/>
                  <a:gd name="connsiteX9" fmla="*/ 83439 w 76200"/>
                  <a:gd name="connsiteY9" fmla="*/ 41863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133350">
                    <a:moveTo>
                      <a:pt x="83439" y="41863"/>
                    </a:moveTo>
                    <a:cubicBezTo>
                      <a:pt x="83515" y="18822"/>
                      <a:pt x="64904" y="77"/>
                      <a:pt x="41863" y="0"/>
                    </a:cubicBezTo>
                    <a:cubicBezTo>
                      <a:pt x="18822" y="-76"/>
                      <a:pt x="76" y="18546"/>
                      <a:pt x="0" y="41587"/>
                    </a:cubicBezTo>
                    <a:cubicBezTo>
                      <a:pt x="-47" y="56969"/>
                      <a:pt x="8373" y="71133"/>
                      <a:pt x="21908" y="78439"/>
                    </a:cubicBezTo>
                    <a:lnTo>
                      <a:pt x="21908" y="114919"/>
                    </a:lnTo>
                    <a:cubicBezTo>
                      <a:pt x="21965" y="125873"/>
                      <a:pt x="30861" y="134732"/>
                      <a:pt x="41815" y="134732"/>
                    </a:cubicBezTo>
                    <a:lnTo>
                      <a:pt x="41815" y="134732"/>
                    </a:lnTo>
                    <a:cubicBezTo>
                      <a:pt x="52731" y="134684"/>
                      <a:pt x="61579" y="125835"/>
                      <a:pt x="61627" y="114919"/>
                    </a:cubicBezTo>
                    <a:lnTo>
                      <a:pt x="61627" y="78439"/>
                    </a:lnTo>
                    <a:cubicBezTo>
                      <a:pt x="75057" y="71171"/>
                      <a:pt x="83430" y="57131"/>
                      <a:pt x="83439" y="41863"/>
                    </a:cubicBezTo>
                    <a:close/>
                  </a:path>
                </a:pathLst>
              </a:custGeom>
              <a:solidFill>
                <a:srgbClr val="1A516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421AC4D4-004C-4F1E-85C9-5FD06BAC0667}"/>
                  </a:ext>
                </a:extLst>
              </p:cNvPr>
              <p:cNvSpPr/>
              <p:nvPr/>
            </p:nvSpPr>
            <p:spPr>
              <a:xfrm>
                <a:off x="5291860" y="4097647"/>
                <a:ext cx="598587" cy="656986"/>
              </a:xfrm>
              <a:custGeom>
                <a:avLst/>
                <a:gdLst>
                  <a:gd name="connsiteX0" fmla="*/ 390525 w 390525"/>
                  <a:gd name="connsiteY0" fmla="*/ 0 h 428625"/>
                  <a:gd name="connsiteX1" fmla="*/ 0 w 390525"/>
                  <a:gd name="connsiteY1" fmla="*/ 108395 h 428625"/>
                  <a:gd name="connsiteX2" fmla="*/ 88678 w 390525"/>
                  <a:gd name="connsiteY2" fmla="*/ 436912 h 428625"/>
                  <a:gd name="connsiteX3" fmla="*/ 65627 w 390525"/>
                  <a:gd name="connsiteY3" fmla="*/ 174117 h 428625"/>
                  <a:gd name="connsiteX4" fmla="*/ 390525 w 390525"/>
                  <a:gd name="connsiteY4" fmla="*/ 0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428625">
                    <a:moveTo>
                      <a:pt x="390525" y="0"/>
                    </a:moveTo>
                    <a:cubicBezTo>
                      <a:pt x="390525" y="0"/>
                      <a:pt x="200025" y="111728"/>
                      <a:pt x="0" y="108395"/>
                    </a:cubicBezTo>
                    <a:cubicBezTo>
                      <a:pt x="0" y="108395"/>
                      <a:pt x="13049" y="312039"/>
                      <a:pt x="88678" y="436912"/>
                    </a:cubicBezTo>
                    <a:lnTo>
                      <a:pt x="65627" y="174117"/>
                    </a:lnTo>
                    <a:cubicBezTo>
                      <a:pt x="65627" y="174117"/>
                      <a:pt x="278892" y="128397"/>
                      <a:pt x="390525" y="0"/>
                    </a:cubicBezTo>
                    <a:close/>
                  </a:path>
                </a:pathLst>
              </a:custGeom>
              <a:solidFill>
                <a:srgbClr val="F75C7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18D61E50-6E94-4E77-AAFF-9B66AC1B9742}"/>
                  </a:ext>
                </a:extLst>
              </p:cNvPr>
              <p:cNvSpPr/>
              <p:nvPr/>
            </p:nvSpPr>
            <p:spPr>
              <a:xfrm>
                <a:off x="5467056" y="1241946"/>
                <a:ext cx="948980" cy="1051178"/>
              </a:xfrm>
              <a:custGeom>
                <a:avLst/>
                <a:gdLst>
                  <a:gd name="connsiteX0" fmla="*/ 312896 w 619125"/>
                  <a:gd name="connsiteY0" fmla="*/ 0 h 685800"/>
                  <a:gd name="connsiteX1" fmla="*/ 0 w 619125"/>
                  <a:gd name="connsiteY1" fmla="*/ 158591 h 685800"/>
                  <a:gd name="connsiteX2" fmla="*/ 312896 w 619125"/>
                  <a:gd name="connsiteY2" fmla="*/ 688467 h 685800"/>
                  <a:gd name="connsiteX3" fmla="*/ 625793 w 619125"/>
                  <a:gd name="connsiteY3" fmla="*/ 158591 h 685800"/>
                  <a:gd name="connsiteX4" fmla="*/ 312896 w 619125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685800">
                    <a:moveTo>
                      <a:pt x="312896" y="0"/>
                    </a:moveTo>
                    <a:cubicBezTo>
                      <a:pt x="229457" y="175260"/>
                      <a:pt x="0" y="158591"/>
                      <a:pt x="0" y="158591"/>
                    </a:cubicBezTo>
                    <a:cubicBezTo>
                      <a:pt x="20860" y="592455"/>
                      <a:pt x="312896" y="688467"/>
                      <a:pt x="312896" y="688467"/>
                    </a:cubicBezTo>
                    <a:cubicBezTo>
                      <a:pt x="312896" y="688467"/>
                      <a:pt x="604647" y="592455"/>
                      <a:pt x="625793" y="158591"/>
                    </a:cubicBezTo>
                    <a:cubicBezTo>
                      <a:pt x="625793" y="158591"/>
                      <a:pt x="396335" y="175260"/>
                      <a:pt x="312896" y="0"/>
                    </a:cubicBezTo>
                    <a:close/>
                  </a:path>
                </a:pathLst>
              </a:custGeom>
              <a:solidFill>
                <a:srgbClr val="BACC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4FB34D00-382B-4846-8B9B-AEE874261CF1}"/>
                  </a:ext>
                </a:extLst>
              </p:cNvPr>
              <p:cNvSpPr/>
              <p:nvPr/>
            </p:nvSpPr>
            <p:spPr>
              <a:xfrm>
                <a:off x="5506913" y="1344435"/>
                <a:ext cx="832183" cy="890582"/>
              </a:xfrm>
              <a:custGeom>
                <a:avLst/>
                <a:gdLst>
                  <a:gd name="connsiteX0" fmla="*/ 275654 w 542925"/>
                  <a:gd name="connsiteY0" fmla="*/ 584264 h 581025"/>
                  <a:gd name="connsiteX1" fmla="*/ 149352 w 542925"/>
                  <a:gd name="connsiteY1" fmla="*/ 492538 h 581025"/>
                  <a:gd name="connsiteX2" fmla="*/ 0 w 542925"/>
                  <a:gd name="connsiteY2" fmla="*/ 126778 h 581025"/>
                  <a:gd name="connsiteX3" fmla="*/ 275654 w 542925"/>
                  <a:gd name="connsiteY3" fmla="*/ 0 h 581025"/>
                  <a:gd name="connsiteX4" fmla="*/ 551307 w 542925"/>
                  <a:gd name="connsiteY4" fmla="*/ 126778 h 581025"/>
                  <a:gd name="connsiteX5" fmla="*/ 401955 w 542925"/>
                  <a:gd name="connsiteY5" fmla="*/ 492538 h 581025"/>
                  <a:gd name="connsiteX6" fmla="*/ 275654 w 542925"/>
                  <a:gd name="connsiteY6" fmla="*/ 584264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2925" h="581025">
                    <a:moveTo>
                      <a:pt x="275654" y="584264"/>
                    </a:moveTo>
                    <a:cubicBezTo>
                      <a:pt x="228029" y="562127"/>
                      <a:pt x="185138" y="530981"/>
                      <a:pt x="149352" y="492538"/>
                    </a:cubicBezTo>
                    <a:cubicBezTo>
                      <a:pt x="63627" y="402241"/>
                      <a:pt x="13335" y="279273"/>
                      <a:pt x="0" y="126778"/>
                    </a:cubicBezTo>
                    <a:cubicBezTo>
                      <a:pt x="64199" y="123539"/>
                      <a:pt x="195834" y="103727"/>
                      <a:pt x="275654" y="0"/>
                    </a:cubicBezTo>
                    <a:cubicBezTo>
                      <a:pt x="355473" y="103727"/>
                      <a:pt x="487109" y="123825"/>
                      <a:pt x="551307" y="126778"/>
                    </a:cubicBezTo>
                    <a:cubicBezTo>
                      <a:pt x="537972" y="279178"/>
                      <a:pt x="487775" y="402241"/>
                      <a:pt x="401955" y="492538"/>
                    </a:cubicBezTo>
                    <a:cubicBezTo>
                      <a:pt x="366170" y="530981"/>
                      <a:pt x="323279" y="562127"/>
                      <a:pt x="275654" y="58426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 dirty="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BC4AD71-C332-47B2-AB30-909801622EE7}"/>
                  </a:ext>
                </a:extLst>
              </p:cNvPr>
              <p:cNvSpPr/>
              <p:nvPr/>
            </p:nvSpPr>
            <p:spPr>
              <a:xfrm>
                <a:off x="5729267" y="1538173"/>
                <a:ext cx="627787" cy="700785"/>
              </a:xfrm>
              <a:custGeom>
                <a:avLst/>
                <a:gdLst>
                  <a:gd name="connsiteX0" fmla="*/ 145637 w 409575"/>
                  <a:gd name="connsiteY0" fmla="*/ 396240 h 457200"/>
                  <a:gd name="connsiteX1" fmla="*/ 0 w 409575"/>
                  <a:gd name="connsiteY1" fmla="*/ 348615 h 457200"/>
                  <a:gd name="connsiteX2" fmla="*/ 15526 w 409575"/>
                  <a:gd name="connsiteY2" fmla="*/ 365760 h 457200"/>
                  <a:gd name="connsiteX3" fmla="*/ 141827 w 409575"/>
                  <a:gd name="connsiteY3" fmla="*/ 457486 h 457200"/>
                  <a:gd name="connsiteX4" fmla="*/ 268129 w 409575"/>
                  <a:gd name="connsiteY4" fmla="*/ 365760 h 457200"/>
                  <a:gd name="connsiteX5" fmla="*/ 417481 w 409575"/>
                  <a:gd name="connsiteY5" fmla="*/ 0 h 457200"/>
                  <a:gd name="connsiteX6" fmla="*/ 145637 w 409575"/>
                  <a:gd name="connsiteY6" fmla="*/ 39624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9575" h="457200">
                    <a:moveTo>
                      <a:pt x="145637" y="396240"/>
                    </a:moveTo>
                    <a:cubicBezTo>
                      <a:pt x="94812" y="388463"/>
                      <a:pt x="45606" y="372372"/>
                      <a:pt x="0" y="348615"/>
                    </a:cubicBezTo>
                    <a:cubicBezTo>
                      <a:pt x="5048" y="354425"/>
                      <a:pt x="10192" y="360236"/>
                      <a:pt x="15526" y="365760"/>
                    </a:cubicBezTo>
                    <a:cubicBezTo>
                      <a:pt x="51311" y="404203"/>
                      <a:pt x="94202" y="435350"/>
                      <a:pt x="141827" y="457486"/>
                    </a:cubicBezTo>
                    <a:cubicBezTo>
                      <a:pt x="189452" y="435350"/>
                      <a:pt x="232343" y="404203"/>
                      <a:pt x="268129" y="365760"/>
                    </a:cubicBezTo>
                    <a:cubicBezTo>
                      <a:pt x="353854" y="275463"/>
                      <a:pt x="404146" y="152495"/>
                      <a:pt x="417481" y="0"/>
                    </a:cubicBezTo>
                    <a:cubicBezTo>
                      <a:pt x="417481" y="95"/>
                      <a:pt x="295084" y="330518"/>
                      <a:pt x="145637" y="39624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A97B45BC-36EC-4627-B2A9-A51EC4D658DC}"/>
                  </a:ext>
                </a:extLst>
              </p:cNvPr>
              <p:cNvSpPr/>
              <p:nvPr/>
            </p:nvSpPr>
            <p:spPr>
              <a:xfrm>
                <a:off x="5586774" y="1491893"/>
                <a:ext cx="321193" cy="364992"/>
              </a:xfrm>
              <a:custGeom>
                <a:avLst/>
                <a:gdLst>
                  <a:gd name="connsiteX0" fmla="*/ 214217 w 209550"/>
                  <a:gd name="connsiteY0" fmla="*/ 0 h 238125"/>
                  <a:gd name="connsiteX1" fmla="*/ 0 w 209550"/>
                  <a:gd name="connsiteY1" fmla="*/ 59436 h 238125"/>
                  <a:gd name="connsiteX2" fmla="*/ 48578 w 209550"/>
                  <a:gd name="connsiteY2" fmla="*/ 239459 h 238125"/>
                  <a:gd name="connsiteX3" fmla="*/ 36004 w 209550"/>
                  <a:gd name="connsiteY3" fmla="*/ 95441 h 238125"/>
                  <a:gd name="connsiteX4" fmla="*/ 214217 w 209550"/>
                  <a:gd name="connsiteY4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238125">
                    <a:moveTo>
                      <a:pt x="214217" y="0"/>
                    </a:moveTo>
                    <a:cubicBezTo>
                      <a:pt x="214217" y="0"/>
                      <a:pt x="109442" y="61246"/>
                      <a:pt x="0" y="59436"/>
                    </a:cubicBezTo>
                    <a:cubicBezTo>
                      <a:pt x="0" y="59436"/>
                      <a:pt x="7144" y="171069"/>
                      <a:pt x="48578" y="239459"/>
                    </a:cubicBezTo>
                    <a:lnTo>
                      <a:pt x="36004" y="95441"/>
                    </a:lnTo>
                    <a:cubicBezTo>
                      <a:pt x="36004" y="95441"/>
                      <a:pt x="152971" y="70295"/>
                      <a:pt x="214217" y="0"/>
                    </a:cubicBezTo>
                    <a:close/>
                  </a:path>
                </a:pathLst>
              </a:custGeom>
              <a:solidFill>
                <a:srgbClr val="62BA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ECFB3525-8E4D-4E28-B66B-5E1DD6D58DAE}"/>
                  </a:ext>
                </a:extLst>
              </p:cNvPr>
              <p:cNvSpPr/>
              <p:nvPr/>
            </p:nvSpPr>
            <p:spPr>
              <a:xfrm>
                <a:off x="5740070" y="1585185"/>
                <a:ext cx="408791" cy="408792"/>
              </a:xfrm>
              <a:custGeom>
                <a:avLst/>
                <a:gdLst>
                  <a:gd name="connsiteX0" fmla="*/ 134779 w 266700"/>
                  <a:gd name="connsiteY0" fmla="*/ 269367 h 266700"/>
                  <a:gd name="connsiteX1" fmla="*/ 0 w 266700"/>
                  <a:gd name="connsiteY1" fmla="*/ 134779 h 266700"/>
                  <a:gd name="connsiteX2" fmla="*/ 134588 w 266700"/>
                  <a:gd name="connsiteY2" fmla="*/ 0 h 266700"/>
                  <a:gd name="connsiteX3" fmla="*/ 269367 w 266700"/>
                  <a:gd name="connsiteY3" fmla="*/ 134588 h 266700"/>
                  <a:gd name="connsiteX4" fmla="*/ 269367 w 266700"/>
                  <a:gd name="connsiteY4" fmla="*/ 134779 h 266700"/>
                  <a:gd name="connsiteX5" fmla="*/ 134779 w 266700"/>
                  <a:gd name="connsiteY5" fmla="*/ 269367 h 266700"/>
                  <a:gd name="connsiteX6" fmla="*/ 134779 w 266700"/>
                  <a:gd name="connsiteY6" fmla="*/ 15240 h 266700"/>
                  <a:gd name="connsiteX7" fmla="*/ 15240 w 266700"/>
                  <a:gd name="connsiteY7" fmla="*/ 134779 h 266700"/>
                  <a:gd name="connsiteX8" fmla="*/ 134779 w 266700"/>
                  <a:gd name="connsiteY8" fmla="*/ 254318 h 266700"/>
                  <a:gd name="connsiteX9" fmla="*/ 254318 w 266700"/>
                  <a:gd name="connsiteY9" fmla="*/ 134779 h 266700"/>
                  <a:gd name="connsiteX10" fmla="*/ 134779 w 266700"/>
                  <a:gd name="connsiteY10" fmla="*/ 1524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6700" h="266700">
                    <a:moveTo>
                      <a:pt x="134779" y="269367"/>
                    </a:moveTo>
                    <a:cubicBezTo>
                      <a:pt x="60398" y="269419"/>
                      <a:pt x="57" y="209162"/>
                      <a:pt x="0" y="134779"/>
                    </a:cubicBezTo>
                    <a:cubicBezTo>
                      <a:pt x="-57" y="60395"/>
                      <a:pt x="60208" y="52"/>
                      <a:pt x="134588" y="0"/>
                    </a:cubicBezTo>
                    <a:cubicBezTo>
                      <a:pt x="208969" y="-52"/>
                      <a:pt x="269310" y="60205"/>
                      <a:pt x="269367" y="134588"/>
                    </a:cubicBezTo>
                    <a:cubicBezTo>
                      <a:pt x="269367" y="134652"/>
                      <a:pt x="269367" y="134715"/>
                      <a:pt x="269367" y="134779"/>
                    </a:cubicBezTo>
                    <a:cubicBezTo>
                      <a:pt x="269205" y="209044"/>
                      <a:pt x="209045" y="269210"/>
                      <a:pt x="134779" y="269367"/>
                    </a:cubicBezTo>
                    <a:close/>
                    <a:moveTo>
                      <a:pt x="134779" y="15240"/>
                    </a:moveTo>
                    <a:cubicBezTo>
                      <a:pt x="68761" y="15240"/>
                      <a:pt x="15240" y="68759"/>
                      <a:pt x="15240" y="134779"/>
                    </a:cubicBezTo>
                    <a:cubicBezTo>
                      <a:pt x="15240" y="200799"/>
                      <a:pt x="68761" y="254318"/>
                      <a:pt x="134779" y="254318"/>
                    </a:cubicBezTo>
                    <a:cubicBezTo>
                      <a:pt x="200797" y="254318"/>
                      <a:pt x="254318" y="200799"/>
                      <a:pt x="254318" y="134779"/>
                    </a:cubicBezTo>
                    <a:cubicBezTo>
                      <a:pt x="254260" y="68781"/>
                      <a:pt x="200777" y="15292"/>
                      <a:pt x="134779" y="15240"/>
                    </a:cubicBezTo>
                    <a:close/>
                  </a:path>
                </a:pathLst>
              </a:custGeom>
              <a:solidFill>
                <a:srgbClr val="FFFF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EBA4A66-D698-4599-B304-DBACF16F0328}"/>
                  </a:ext>
                </a:extLst>
              </p:cNvPr>
              <p:cNvSpPr/>
              <p:nvPr/>
            </p:nvSpPr>
            <p:spPr>
              <a:xfrm>
                <a:off x="5845626" y="1585331"/>
                <a:ext cx="189796" cy="408792"/>
              </a:xfrm>
              <a:custGeom>
                <a:avLst/>
                <a:gdLst>
                  <a:gd name="connsiteX0" fmla="*/ 65913 w 123825"/>
                  <a:gd name="connsiteY0" fmla="*/ 269272 h 266700"/>
                  <a:gd name="connsiteX1" fmla="*/ 0 w 123825"/>
                  <a:gd name="connsiteY1" fmla="*/ 134684 h 266700"/>
                  <a:gd name="connsiteX2" fmla="*/ 65913 w 123825"/>
                  <a:gd name="connsiteY2" fmla="*/ 0 h 266700"/>
                  <a:gd name="connsiteX3" fmla="*/ 131826 w 123825"/>
                  <a:gd name="connsiteY3" fmla="*/ 134684 h 266700"/>
                  <a:gd name="connsiteX4" fmla="*/ 65913 w 123825"/>
                  <a:gd name="connsiteY4" fmla="*/ 269272 h 266700"/>
                  <a:gd name="connsiteX5" fmla="*/ 65913 w 123825"/>
                  <a:gd name="connsiteY5" fmla="*/ 15145 h 266700"/>
                  <a:gd name="connsiteX6" fmla="*/ 15145 w 123825"/>
                  <a:gd name="connsiteY6" fmla="*/ 134684 h 266700"/>
                  <a:gd name="connsiteX7" fmla="*/ 65913 w 123825"/>
                  <a:gd name="connsiteY7" fmla="*/ 254222 h 266700"/>
                  <a:gd name="connsiteX8" fmla="*/ 116681 w 123825"/>
                  <a:gd name="connsiteY8" fmla="*/ 134684 h 266700"/>
                  <a:gd name="connsiteX9" fmla="*/ 65913 w 123825"/>
                  <a:gd name="connsiteY9" fmla="*/ 15145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3825" h="266700">
                    <a:moveTo>
                      <a:pt x="65913" y="269272"/>
                    </a:moveTo>
                    <a:cubicBezTo>
                      <a:pt x="28956" y="269272"/>
                      <a:pt x="0" y="210217"/>
                      <a:pt x="0" y="134684"/>
                    </a:cubicBezTo>
                    <a:cubicBezTo>
                      <a:pt x="0" y="59150"/>
                      <a:pt x="28575" y="0"/>
                      <a:pt x="65913" y="0"/>
                    </a:cubicBezTo>
                    <a:cubicBezTo>
                      <a:pt x="103251" y="0"/>
                      <a:pt x="131826" y="59150"/>
                      <a:pt x="131826" y="134684"/>
                    </a:cubicBezTo>
                    <a:cubicBezTo>
                      <a:pt x="131826" y="210217"/>
                      <a:pt x="102870" y="269272"/>
                      <a:pt x="65913" y="269272"/>
                    </a:cubicBezTo>
                    <a:close/>
                    <a:moveTo>
                      <a:pt x="65913" y="15145"/>
                    </a:moveTo>
                    <a:cubicBezTo>
                      <a:pt x="41338" y="15145"/>
                      <a:pt x="15145" y="62770"/>
                      <a:pt x="15145" y="134684"/>
                    </a:cubicBezTo>
                    <a:cubicBezTo>
                      <a:pt x="15145" y="206597"/>
                      <a:pt x="41338" y="254222"/>
                      <a:pt x="65913" y="254222"/>
                    </a:cubicBezTo>
                    <a:cubicBezTo>
                      <a:pt x="90488" y="254222"/>
                      <a:pt x="116681" y="206597"/>
                      <a:pt x="116681" y="134684"/>
                    </a:cubicBezTo>
                    <a:cubicBezTo>
                      <a:pt x="116681" y="62770"/>
                      <a:pt x="90964" y="15145"/>
                      <a:pt x="65913" y="15145"/>
                    </a:cubicBezTo>
                    <a:close/>
                  </a:path>
                </a:pathLst>
              </a:custGeom>
              <a:solidFill>
                <a:srgbClr val="FFFF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ACBFD8B8-F721-47A1-8A68-8D26726D59E4}"/>
                  </a:ext>
                </a:extLst>
              </p:cNvPr>
              <p:cNvSpPr/>
              <p:nvPr/>
            </p:nvSpPr>
            <p:spPr>
              <a:xfrm>
                <a:off x="5751897" y="1780237"/>
                <a:ext cx="379592" cy="14600"/>
              </a:xfrm>
              <a:custGeom>
                <a:avLst/>
                <a:gdLst>
                  <a:gd name="connsiteX0" fmla="*/ 0 w 247650"/>
                  <a:gd name="connsiteY0" fmla="*/ 0 h 9525"/>
                  <a:gd name="connsiteX1" fmla="*/ 254127 w 247650"/>
                  <a:gd name="connsiteY1" fmla="*/ 0 h 9525"/>
                  <a:gd name="connsiteX2" fmla="*/ 254127 w 247650"/>
                  <a:gd name="connsiteY2" fmla="*/ 15145 h 9525"/>
                  <a:gd name="connsiteX3" fmla="*/ 0 w 247650"/>
                  <a:gd name="connsiteY3" fmla="*/ 1514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7650" h="9525">
                    <a:moveTo>
                      <a:pt x="0" y="0"/>
                    </a:moveTo>
                    <a:lnTo>
                      <a:pt x="254127" y="0"/>
                    </a:lnTo>
                    <a:lnTo>
                      <a:pt x="254127" y="15145"/>
                    </a:lnTo>
                    <a:lnTo>
                      <a:pt x="0" y="15145"/>
                    </a:lnTo>
                    <a:close/>
                  </a:path>
                </a:pathLst>
              </a:custGeom>
              <a:solidFill>
                <a:srgbClr val="FFFF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EEB97B33-5F2B-445E-895C-8B3244FAA9EE}"/>
                  </a:ext>
                </a:extLst>
              </p:cNvPr>
              <p:cNvSpPr/>
              <p:nvPr/>
            </p:nvSpPr>
            <p:spPr>
              <a:xfrm>
                <a:off x="5935123" y="1597011"/>
                <a:ext cx="14600" cy="379592"/>
              </a:xfrm>
              <a:custGeom>
                <a:avLst/>
                <a:gdLst>
                  <a:gd name="connsiteX0" fmla="*/ 0 w 9525"/>
                  <a:gd name="connsiteY0" fmla="*/ 0 h 247650"/>
                  <a:gd name="connsiteX1" fmla="*/ 15145 w 9525"/>
                  <a:gd name="connsiteY1" fmla="*/ 0 h 247650"/>
                  <a:gd name="connsiteX2" fmla="*/ 15145 w 9525"/>
                  <a:gd name="connsiteY2" fmla="*/ 254127 h 247650"/>
                  <a:gd name="connsiteX3" fmla="*/ 0 w 9525"/>
                  <a:gd name="connsiteY3" fmla="*/ 254127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47650">
                    <a:moveTo>
                      <a:pt x="0" y="0"/>
                    </a:moveTo>
                    <a:lnTo>
                      <a:pt x="15145" y="0"/>
                    </a:lnTo>
                    <a:lnTo>
                      <a:pt x="15145" y="254127"/>
                    </a:lnTo>
                    <a:lnTo>
                      <a:pt x="0" y="254127"/>
                    </a:lnTo>
                    <a:close/>
                  </a:path>
                </a:pathLst>
              </a:custGeom>
              <a:solidFill>
                <a:srgbClr val="FFFF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FE8A4F8-C20E-4664-9AE1-4E7FAFC8B015}"/>
                  </a:ext>
                </a:extLst>
              </p:cNvPr>
              <p:cNvSpPr/>
              <p:nvPr/>
            </p:nvSpPr>
            <p:spPr>
              <a:xfrm>
                <a:off x="7543015" y="2058306"/>
                <a:ext cx="1109577" cy="875982"/>
              </a:xfrm>
              <a:custGeom>
                <a:avLst/>
                <a:gdLst>
                  <a:gd name="connsiteX0" fmla="*/ 613295 w 723900"/>
                  <a:gd name="connsiteY0" fmla="*/ 5966 h 571500"/>
                  <a:gd name="connsiteX1" fmla="*/ 642699 w 723900"/>
                  <a:gd name="connsiteY1" fmla="*/ 0 h 571500"/>
                  <a:gd name="connsiteX2" fmla="*/ 732877 w 723900"/>
                  <a:gd name="connsiteY2" fmla="*/ 444429 h 571500"/>
                  <a:gd name="connsiteX3" fmla="*/ 703473 w 723900"/>
                  <a:gd name="connsiteY3" fmla="*/ 450395 h 571500"/>
                  <a:gd name="connsiteX4" fmla="*/ 119582 w 723900"/>
                  <a:gd name="connsiteY4" fmla="*/ 568871 h 571500"/>
                  <a:gd name="connsiteX5" fmla="*/ 29405 w 723900"/>
                  <a:gd name="connsiteY5" fmla="*/ 124442 h 571500"/>
                  <a:gd name="connsiteX6" fmla="*/ 0 w 723900"/>
                  <a:gd name="connsiteY6" fmla="*/ 130408 h 571500"/>
                  <a:gd name="connsiteX7" fmla="*/ 29405 w 723900"/>
                  <a:gd name="connsiteY7" fmla="*/ 124442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3900" h="571500">
                    <a:moveTo>
                      <a:pt x="613295" y="5966"/>
                    </a:moveTo>
                    <a:cubicBezTo>
                      <a:pt x="629534" y="2671"/>
                      <a:pt x="642699" y="0"/>
                      <a:pt x="642699" y="0"/>
                    </a:cubicBezTo>
                    <a:lnTo>
                      <a:pt x="732877" y="444429"/>
                    </a:lnTo>
                    <a:cubicBezTo>
                      <a:pt x="732877" y="444429"/>
                      <a:pt x="719712" y="447100"/>
                      <a:pt x="703473" y="450395"/>
                    </a:cubicBezTo>
                    <a:lnTo>
                      <a:pt x="119582" y="568871"/>
                    </a:lnTo>
                    <a:lnTo>
                      <a:pt x="29405" y="124442"/>
                    </a:lnTo>
                    <a:cubicBezTo>
                      <a:pt x="13165" y="127737"/>
                      <a:pt x="0" y="130408"/>
                      <a:pt x="0" y="130408"/>
                    </a:cubicBezTo>
                    <a:cubicBezTo>
                      <a:pt x="0" y="130408"/>
                      <a:pt x="13165" y="127737"/>
                      <a:pt x="29405" y="1244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53CC822-A450-4211-A95B-206D86AE26EB}"/>
                  </a:ext>
                </a:extLst>
              </p:cNvPr>
              <p:cNvSpPr/>
              <p:nvPr/>
            </p:nvSpPr>
            <p:spPr>
              <a:xfrm>
                <a:off x="8131587" y="2466239"/>
                <a:ext cx="233595" cy="233595"/>
              </a:xfrm>
              <a:custGeom>
                <a:avLst/>
                <a:gdLst>
                  <a:gd name="connsiteX0" fmla="*/ 150914 w 152400"/>
                  <a:gd name="connsiteY0" fmla="*/ 61175 h 152400"/>
                  <a:gd name="connsiteX1" fmla="*/ 91250 w 152400"/>
                  <a:gd name="connsiteY1" fmla="*/ 150920 h 152400"/>
                  <a:gd name="connsiteX2" fmla="*/ 1515 w 152400"/>
                  <a:gd name="connsiteY2" fmla="*/ 91255 h 152400"/>
                  <a:gd name="connsiteX3" fmla="*/ 60998 w 152400"/>
                  <a:gd name="connsiteY3" fmla="*/ 1549 h 152400"/>
                  <a:gd name="connsiteX4" fmla="*/ 150876 w 152400"/>
                  <a:gd name="connsiteY4" fmla="*/ 61004 h 152400"/>
                  <a:gd name="connsiteX5" fmla="*/ 150914 w 152400"/>
                  <a:gd name="connsiteY5" fmla="*/ 61175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400" h="152400">
                    <a:moveTo>
                      <a:pt x="150914" y="61175"/>
                    </a:moveTo>
                    <a:cubicBezTo>
                      <a:pt x="159220" y="102428"/>
                      <a:pt x="132512" y="142614"/>
                      <a:pt x="91250" y="150920"/>
                    </a:cubicBezTo>
                    <a:cubicBezTo>
                      <a:pt x="49997" y="159226"/>
                      <a:pt x="9821" y="132508"/>
                      <a:pt x="1515" y="91255"/>
                    </a:cubicBezTo>
                    <a:cubicBezTo>
                      <a:pt x="-6782" y="50069"/>
                      <a:pt x="19831" y="9941"/>
                      <a:pt x="60998" y="1549"/>
                    </a:cubicBezTo>
                    <a:cubicBezTo>
                      <a:pt x="102232" y="-6852"/>
                      <a:pt x="142475" y="19761"/>
                      <a:pt x="150876" y="61004"/>
                    </a:cubicBezTo>
                    <a:cubicBezTo>
                      <a:pt x="150896" y="61061"/>
                      <a:pt x="150905" y="61118"/>
                      <a:pt x="150914" y="61175"/>
                    </a:cubicBezTo>
                    <a:close/>
                  </a:path>
                </a:pathLst>
              </a:custGeom>
              <a:solidFill>
                <a:srgbClr val="FF9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64FD55C-480B-494F-ACE0-DA2E984F8EDC}"/>
                  </a:ext>
                </a:extLst>
              </p:cNvPr>
              <p:cNvSpPr/>
              <p:nvPr/>
            </p:nvSpPr>
            <p:spPr>
              <a:xfrm>
                <a:off x="8279513" y="2436450"/>
                <a:ext cx="233595" cy="233595"/>
              </a:xfrm>
              <a:custGeom>
                <a:avLst/>
                <a:gdLst>
                  <a:gd name="connsiteX0" fmla="*/ 150895 w 152400"/>
                  <a:gd name="connsiteY0" fmla="*/ 61084 h 152400"/>
                  <a:gd name="connsiteX1" fmla="*/ 91345 w 152400"/>
                  <a:gd name="connsiteY1" fmla="*/ 150895 h 152400"/>
                  <a:gd name="connsiteX2" fmla="*/ 1534 w 152400"/>
                  <a:gd name="connsiteY2" fmla="*/ 91345 h 152400"/>
                  <a:gd name="connsiteX3" fmla="*/ 60979 w 152400"/>
                  <a:gd name="connsiteY3" fmla="*/ 1553 h 152400"/>
                  <a:gd name="connsiteX4" fmla="*/ 150876 w 152400"/>
                  <a:gd name="connsiteY4" fmla="*/ 60979 h 152400"/>
                  <a:gd name="connsiteX5" fmla="*/ 150895 w 152400"/>
                  <a:gd name="connsiteY5" fmla="*/ 61084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400" h="152400">
                    <a:moveTo>
                      <a:pt x="150895" y="61084"/>
                    </a:moveTo>
                    <a:cubicBezTo>
                      <a:pt x="159249" y="102327"/>
                      <a:pt x="132588" y="142542"/>
                      <a:pt x="91345" y="150895"/>
                    </a:cubicBezTo>
                    <a:cubicBezTo>
                      <a:pt x="50102" y="159258"/>
                      <a:pt x="9887" y="132588"/>
                      <a:pt x="1534" y="91345"/>
                    </a:cubicBezTo>
                    <a:cubicBezTo>
                      <a:pt x="-6820" y="50140"/>
                      <a:pt x="19784" y="9954"/>
                      <a:pt x="60979" y="1553"/>
                    </a:cubicBezTo>
                    <a:cubicBezTo>
                      <a:pt x="102213" y="-6858"/>
                      <a:pt x="142466" y="19745"/>
                      <a:pt x="150876" y="60979"/>
                    </a:cubicBezTo>
                    <a:cubicBezTo>
                      <a:pt x="150886" y="61017"/>
                      <a:pt x="150886" y="61046"/>
                      <a:pt x="150895" y="61084"/>
                    </a:cubicBezTo>
                    <a:close/>
                  </a:path>
                </a:pathLst>
              </a:custGeom>
              <a:solidFill>
                <a:srgbClr val="4CA3E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1BB79A49-1495-4F3C-BE9D-F0FCF7FF3770}"/>
                  </a:ext>
                </a:extLst>
              </p:cNvPr>
              <p:cNvSpPr/>
              <p:nvPr/>
            </p:nvSpPr>
            <p:spPr>
              <a:xfrm>
                <a:off x="7667377" y="2066229"/>
                <a:ext cx="978180" cy="861382"/>
              </a:xfrm>
              <a:custGeom>
                <a:avLst/>
                <a:gdLst>
                  <a:gd name="connsiteX0" fmla="*/ 532066 w 638175"/>
                  <a:gd name="connsiteY0" fmla="*/ 582 h 561975"/>
                  <a:gd name="connsiteX1" fmla="*/ 521303 w 638175"/>
                  <a:gd name="connsiteY1" fmla="*/ 2772 h 561975"/>
                  <a:gd name="connsiteX2" fmla="*/ 596455 w 638175"/>
                  <a:gd name="connsiteY2" fmla="*/ 372819 h 561975"/>
                  <a:gd name="connsiteX3" fmla="*/ 572929 w 638175"/>
                  <a:gd name="connsiteY3" fmla="*/ 408252 h 561975"/>
                  <a:gd name="connsiteX4" fmla="*/ 0 w 638175"/>
                  <a:gd name="connsiteY4" fmla="*/ 525219 h 561975"/>
                  <a:gd name="connsiteX5" fmla="*/ 3048 w 638175"/>
                  <a:gd name="connsiteY5" fmla="*/ 540459 h 561975"/>
                  <a:gd name="connsiteX6" fmla="*/ 38481 w 638175"/>
                  <a:gd name="connsiteY6" fmla="*/ 563985 h 561975"/>
                  <a:gd name="connsiteX7" fmla="*/ 622268 w 638175"/>
                  <a:gd name="connsiteY7" fmla="*/ 445494 h 561975"/>
                  <a:gd name="connsiteX8" fmla="*/ 645795 w 638175"/>
                  <a:gd name="connsiteY8" fmla="*/ 410061 h 561975"/>
                  <a:gd name="connsiteX9" fmla="*/ 567499 w 638175"/>
                  <a:gd name="connsiteY9" fmla="*/ 24489 h 561975"/>
                  <a:gd name="connsiteX10" fmla="*/ 532314 w 638175"/>
                  <a:gd name="connsiteY10" fmla="*/ 534 h 561975"/>
                  <a:gd name="connsiteX11" fmla="*/ 532066 w 638175"/>
                  <a:gd name="connsiteY11" fmla="*/ 582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38175" h="561975">
                    <a:moveTo>
                      <a:pt x="532066" y="582"/>
                    </a:moveTo>
                    <a:lnTo>
                      <a:pt x="521303" y="2772"/>
                    </a:lnTo>
                    <a:lnTo>
                      <a:pt x="596455" y="372819"/>
                    </a:lnTo>
                    <a:cubicBezTo>
                      <a:pt x="599618" y="389078"/>
                      <a:pt x="589140" y="404861"/>
                      <a:pt x="572929" y="408252"/>
                    </a:cubicBezTo>
                    <a:lnTo>
                      <a:pt x="0" y="525219"/>
                    </a:lnTo>
                    <a:lnTo>
                      <a:pt x="3048" y="540459"/>
                    </a:lnTo>
                    <a:cubicBezTo>
                      <a:pt x="6439" y="556670"/>
                      <a:pt x="22222" y="567148"/>
                      <a:pt x="38481" y="563985"/>
                    </a:cubicBezTo>
                    <a:lnTo>
                      <a:pt x="622268" y="445494"/>
                    </a:lnTo>
                    <a:cubicBezTo>
                      <a:pt x="638480" y="442103"/>
                      <a:pt x="648957" y="426321"/>
                      <a:pt x="645795" y="410061"/>
                    </a:cubicBezTo>
                    <a:lnTo>
                      <a:pt x="567499" y="24489"/>
                    </a:lnTo>
                    <a:cubicBezTo>
                      <a:pt x="564394" y="8158"/>
                      <a:pt x="548649" y="-2567"/>
                      <a:pt x="532314" y="534"/>
                    </a:cubicBezTo>
                    <a:cubicBezTo>
                      <a:pt x="532228" y="549"/>
                      <a:pt x="532152" y="565"/>
                      <a:pt x="532066" y="58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53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F0319DEC-52DD-4223-85B2-4F818DA94DD9}"/>
                  </a:ext>
                </a:extLst>
              </p:cNvPr>
              <p:cNvSpPr/>
              <p:nvPr/>
            </p:nvSpPr>
            <p:spPr>
              <a:xfrm>
                <a:off x="7757018" y="2374737"/>
                <a:ext cx="992779" cy="686186"/>
              </a:xfrm>
              <a:custGeom>
                <a:avLst/>
                <a:gdLst>
                  <a:gd name="connsiteX0" fmla="*/ 625793 w 647700"/>
                  <a:gd name="connsiteY0" fmla="*/ 0 h 447675"/>
                  <a:gd name="connsiteX1" fmla="*/ 655796 w 647700"/>
                  <a:gd name="connsiteY1" fmla="*/ 0 h 447675"/>
                  <a:gd name="connsiteX2" fmla="*/ 655796 w 647700"/>
                  <a:gd name="connsiteY2" fmla="*/ 453485 h 447675"/>
                  <a:gd name="connsiteX3" fmla="*/ 625793 w 647700"/>
                  <a:gd name="connsiteY3" fmla="*/ 453485 h 447675"/>
                  <a:gd name="connsiteX4" fmla="*/ 30004 w 647700"/>
                  <a:gd name="connsiteY4" fmla="*/ 453485 h 447675"/>
                  <a:gd name="connsiteX5" fmla="*/ 30004 w 647700"/>
                  <a:gd name="connsiteY5" fmla="*/ 0 h 447675"/>
                  <a:gd name="connsiteX6" fmla="*/ 0 w 647700"/>
                  <a:gd name="connsiteY6" fmla="*/ 0 h 447675"/>
                  <a:gd name="connsiteX7" fmla="*/ 30004 w 647700"/>
                  <a:gd name="connsiteY7" fmla="*/ 0 h 4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7700" h="447675">
                    <a:moveTo>
                      <a:pt x="625793" y="0"/>
                    </a:moveTo>
                    <a:cubicBezTo>
                      <a:pt x="642363" y="0"/>
                      <a:pt x="655796" y="0"/>
                      <a:pt x="655796" y="0"/>
                    </a:cubicBezTo>
                    <a:lnTo>
                      <a:pt x="655796" y="453485"/>
                    </a:lnTo>
                    <a:cubicBezTo>
                      <a:pt x="655796" y="453485"/>
                      <a:pt x="642363" y="453485"/>
                      <a:pt x="625793" y="453485"/>
                    </a:cubicBezTo>
                    <a:lnTo>
                      <a:pt x="30004" y="453485"/>
                    </a:lnTo>
                    <a:lnTo>
                      <a:pt x="30004" y="0"/>
                    </a:lnTo>
                    <a:cubicBezTo>
                      <a:pt x="13433" y="0"/>
                      <a:pt x="0" y="0"/>
                      <a:pt x="0" y="0"/>
                    </a:cubicBezTo>
                    <a:cubicBezTo>
                      <a:pt x="0" y="0"/>
                      <a:pt x="13433" y="0"/>
                      <a:pt x="300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66AE32A-531F-4895-8CD0-84ED4FAA4ABC}"/>
                  </a:ext>
                </a:extLst>
              </p:cNvPr>
              <p:cNvSpPr/>
              <p:nvPr/>
            </p:nvSpPr>
            <p:spPr>
              <a:xfrm>
                <a:off x="8266840" y="2717099"/>
                <a:ext cx="233595" cy="233595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DD37C333-B9D2-4013-B76A-51F23614D7FA}"/>
                  </a:ext>
                </a:extLst>
              </p:cNvPr>
              <p:cNvSpPr/>
              <p:nvPr/>
            </p:nvSpPr>
            <p:spPr>
              <a:xfrm>
                <a:off x="8417217" y="2717099"/>
                <a:ext cx="233595" cy="233595"/>
              </a:xfrm>
              <a:custGeom>
                <a:avLst/>
                <a:gdLst>
                  <a:gd name="connsiteX0" fmla="*/ 152400 w 152400"/>
                  <a:gd name="connsiteY0" fmla="*/ 76200 h 152400"/>
                  <a:gd name="connsiteX1" fmla="*/ 76200 w 152400"/>
                  <a:gd name="connsiteY1" fmla="*/ 152400 h 152400"/>
                  <a:gd name="connsiteX2" fmla="*/ 0 w 152400"/>
                  <a:gd name="connsiteY2" fmla="*/ 76200 h 152400"/>
                  <a:gd name="connsiteX3" fmla="*/ 76200 w 152400"/>
                  <a:gd name="connsiteY3" fmla="*/ 0 h 152400"/>
                  <a:gd name="connsiteX4" fmla="*/ 152400 w 152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152400">
                    <a:moveTo>
                      <a:pt x="152400" y="76200"/>
                    </a:moveTo>
                    <a:cubicBezTo>
                      <a:pt x="152400" y="118284"/>
                      <a:pt x="118284" y="152400"/>
                      <a:pt x="76200" y="152400"/>
                    </a:cubicBezTo>
                    <a:cubicBezTo>
                      <a:pt x="34116" y="152400"/>
                      <a:pt x="0" y="118284"/>
                      <a:pt x="0" y="76200"/>
                    </a:cubicBezTo>
                    <a:cubicBezTo>
                      <a:pt x="0" y="34116"/>
                      <a:pt x="34116" y="0"/>
                      <a:pt x="76200" y="0"/>
                    </a:cubicBezTo>
                    <a:cubicBezTo>
                      <a:pt x="118284" y="0"/>
                      <a:pt x="152400" y="34116"/>
                      <a:pt x="152400" y="762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AC341ECA-8337-4DC2-8F85-301771A8D43E}"/>
                  </a:ext>
                </a:extLst>
              </p:cNvPr>
              <p:cNvSpPr/>
              <p:nvPr/>
            </p:nvSpPr>
            <p:spPr>
              <a:xfrm>
                <a:off x="7757018" y="2374883"/>
                <a:ext cx="992779" cy="686186"/>
              </a:xfrm>
              <a:custGeom>
                <a:avLst/>
                <a:gdLst>
                  <a:gd name="connsiteX0" fmla="*/ 625793 w 647700"/>
                  <a:gd name="connsiteY0" fmla="*/ 0 h 447675"/>
                  <a:gd name="connsiteX1" fmla="*/ 614744 w 647700"/>
                  <a:gd name="connsiteY1" fmla="*/ 0 h 447675"/>
                  <a:gd name="connsiteX2" fmla="*/ 614744 w 647700"/>
                  <a:gd name="connsiteY2" fmla="*/ 377762 h 447675"/>
                  <a:gd name="connsiteX3" fmla="*/ 584645 w 647700"/>
                  <a:gd name="connsiteY3" fmla="*/ 407861 h 447675"/>
                  <a:gd name="connsiteX4" fmla="*/ 0 w 647700"/>
                  <a:gd name="connsiteY4" fmla="*/ 407861 h 447675"/>
                  <a:gd name="connsiteX5" fmla="*/ 0 w 647700"/>
                  <a:gd name="connsiteY5" fmla="*/ 423482 h 447675"/>
                  <a:gd name="connsiteX6" fmla="*/ 30099 w 647700"/>
                  <a:gd name="connsiteY6" fmla="*/ 453485 h 447675"/>
                  <a:gd name="connsiteX7" fmla="*/ 625793 w 647700"/>
                  <a:gd name="connsiteY7" fmla="*/ 453485 h 447675"/>
                  <a:gd name="connsiteX8" fmla="*/ 655796 w 647700"/>
                  <a:gd name="connsiteY8" fmla="*/ 423482 h 447675"/>
                  <a:gd name="connsiteX9" fmla="*/ 655796 w 647700"/>
                  <a:gd name="connsiteY9" fmla="*/ 29908 h 447675"/>
                  <a:gd name="connsiteX10" fmla="*/ 625793 w 647700"/>
                  <a:gd name="connsiteY10" fmla="*/ 0 h 4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7700" h="447675">
                    <a:moveTo>
                      <a:pt x="625793" y="0"/>
                    </a:moveTo>
                    <a:lnTo>
                      <a:pt x="614744" y="0"/>
                    </a:lnTo>
                    <a:lnTo>
                      <a:pt x="614744" y="377762"/>
                    </a:lnTo>
                    <a:cubicBezTo>
                      <a:pt x="614696" y="394364"/>
                      <a:pt x="601247" y="407813"/>
                      <a:pt x="584645" y="407861"/>
                    </a:cubicBezTo>
                    <a:lnTo>
                      <a:pt x="0" y="407861"/>
                    </a:lnTo>
                    <a:lnTo>
                      <a:pt x="0" y="423482"/>
                    </a:lnTo>
                    <a:cubicBezTo>
                      <a:pt x="57" y="440065"/>
                      <a:pt x="13516" y="453485"/>
                      <a:pt x="30099" y="453485"/>
                    </a:cubicBezTo>
                    <a:lnTo>
                      <a:pt x="625793" y="453485"/>
                    </a:lnTo>
                    <a:cubicBezTo>
                      <a:pt x="642338" y="453438"/>
                      <a:pt x="655749" y="440026"/>
                      <a:pt x="655796" y="423482"/>
                    </a:cubicBezTo>
                    <a:lnTo>
                      <a:pt x="655796" y="29908"/>
                    </a:lnTo>
                    <a:cubicBezTo>
                      <a:pt x="655692" y="13392"/>
                      <a:pt x="642309" y="48"/>
                      <a:pt x="625793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  <a:alpha val="53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1BBB993-0595-4A52-90E2-97885EFA815B}"/>
                  </a:ext>
                </a:extLst>
              </p:cNvPr>
              <p:cNvSpPr/>
              <p:nvPr/>
            </p:nvSpPr>
            <p:spPr>
              <a:xfrm>
                <a:off x="7455389" y="2712136"/>
                <a:ext cx="583988" cy="642387"/>
              </a:xfrm>
              <a:custGeom>
                <a:avLst/>
                <a:gdLst>
                  <a:gd name="connsiteX0" fmla="*/ 193262 w 381000"/>
                  <a:gd name="connsiteY0" fmla="*/ 0 h 419100"/>
                  <a:gd name="connsiteX1" fmla="*/ 0 w 381000"/>
                  <a:gd name="connsiteY1" fmla="*/ 97917 h 419100"/>
                  <a:gd name="connsiteX2" fmla="*/ 193262 w 381000"/>
                  <a:gd name="connsiteY2" fmla="*/ 425101 h 419100"/>
                  <a:gd name="connsiteX3" fmla="*/ 386525 w 381000"/>
                  <a:gd name="connsiteY3" fmla="*/ 97917 h 419100"/>
                  <a:gd name="connsiteX4" fmla="*/ 193262 w 381000"/>
                  <a:gd name="connsiteY4" fmla="*/ 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419100">
                    <a:moveTo>
                      <a:pt x="193262" y="0"/>
                    </a:moveTo>
                    <a:cubicBezTo>
                      <a:pt x="141732" y="108204"/>
                      <a:pt x="0" y="97917"/>
                      <a:pt x="0" y="97917"/>
                    </a:cubicBezTo>
                    <a:cubicBezTo>
                      <a:pt x="12287" y="365855"/>
                      <a:pt x="193262" y="425101"/>
                      <a:pt x="193262" y="425101"/>
                    </a:cubicBezTo>
                    <a:cubicBezTo>
                      <a:pt x="193262" y="425101"/>
                      <a:pt x="373666" y="365855"/>
                      <a:pt x="386525" y="97917"/>
                    </a:cubicBezTo>
                    <a:cubicBezTo>
                      <a:pt x="386048" y="97917"/>
                      <a:pt x="244316" y="108204"/>
                      <a:pt x="193262" y="0"/>
                    </a:cubicBezTo>
                    <a:close/>
                  </a:path>
                </a:pathLst>
              </a:custGeom>
              <a:solidFill>
                <a:srgbClr val="BACC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803BE5AE-3FD2-4F1C-9817-99AB39EF4071}"/>
                  </a:ext>
                </a:extLst>
              </p:cNvPr>
              <p:cNvSpPr/>
              <p:nvPr/>
            </p:nvSpPr>
            <p:spPr>
              <a:xfrm>
                <a:off x="7490720" y="2774330"/>
                <a:ext cx="510989" cy="540189"/>
              </a:xfrm>
              <a:custGeom>
                <a:avLst/>
                <a:gdLst>
                  <a:gd name="connsiteX0" fmla="*/ 170212 w 333375"/>
                  <a:gd name="connsiteY0" fmla="*/ 361379 h 352425"/>
                  <a:gd name="connsiteX1" fmla="*/ 92202 w 333375"/>
                  <a:gd name="connsiteY1" fmla="*/ 304229 h 352425"/>
                  <a:gd name="connsiteX2" fmla="*/ 0 w 333375"/>
                  <a:gd name="connsiteY2" fmla="*/ 78296 h 352425"/>
                  <a:gd name="connsiteX3" fmla="*/ 170212 w 333375"/>
                  <a:gd name="connsiteY3" fmla="*/ 0 h 352425"/>
                  <a:gd name="connsiteX4" fmla="*/ 340423 w 333375"/>
                  <a:gd name="connsiteY4" fmla="*/ 78296 h 352425"/>
                  <a:gd name="connsiteX5" fmla="*/ 248221 w 333375"/>
                  <a:gd name="connsiteY5" fmla="*/ 304229 h 352425"/>
                  <a:gd name="connsiteX6" fmla="*/ 170212 w 333375"/>
                  <a:gd name="connsiteY6" fmla="*/ 361379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375" h="352425">
                    <a:moveTo>
                      <a:pt x="170212" y="361379"/>
                    </a:moveTo>
                    <a:cubicBezTo>
                      <a:pt x="140770" y="347539"/>
                      <a:pt x="114281" y="328127"/>
                      <a:pt x="92202" y="304229"/>
                    </a:cubicBezTo>
                    <a:cubicBezTo>
                      <a:pt x="39243" y="248412"/>
                      <a:pt x="8191" y="172498"/>
                      <a:pt x="0" y="78296"/>
                    </a:cubicBezTo>
                    <a:cubicBezTo>
                      <a:pt x="39624" y="76295"/>
                      <a:pt x="120967" y="64103"/>
                      <a:pt x="170212" y="0"/>
                    </a:cubicBezTo>
                    <a:cubicBezTo>
                      <a:pt x="219551" y="64103"/>
                      <a:pt x="300895" y="76200"/>
                      <a:pt x="340423" y="78296"/>
                    </a:cubicBezTo>
                    <a:cubicBezTo>
                      <a:pt x="332232" y="172498"/>
                      <a:pt x="301276" y="248412"/>
                      <a:pt x="248221" y="304229"/>
                    </a:cubicBezTo>
                    <a:cubicBezTo>
                      <a:pt x="226161" y="328155"/>
                      <a:pt x="199672" y="347558"/>
                      <a:pt x="170212" y="36137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DCAB92E2-4AD9-4A8E-BA6E-87F04ACBAE7A}"/>
                  </a:ext>
                </a:extLst>
              </p:cNvPr>
              <p:cNvSpPr/>
              <p:nvPr/>
            </p:nvSpPr>
            <p:spPr>
              <a:xfrm>
                <a:off x="7616716" y="2895070"/>
                <a:ext cx="394192" cy="423391"/>
              </a:xfrm>
              <a:custGeom>
                <a:avLst/>
                <a:gdLst>
                  <a:gd name="connsiteX0" fmla="*/ 89916 w 257175"/>
                  <a:gd name="connsiteY0" fmla="*/ 244697 h 276225"/>
                  <a:gd name="connsiteX1" fmla="*/ 0 w 257175"/>
                  <a:gd name="connsiteY1" fmla="*/ 215360 h 276225"/>
                  <a:gd name="connsiteX2" fmla="*/ 9525 w 257175"/>
                  <a:gd name="connsiteY2" fmla="*/ 225933 h 276225"/>
                  <a:gd name="connsiteX3" fmla="*/ 87535 w 257175"/>
                  <a:gd name="connsiteY3" fmla="*/ 283083 h 276225"/>
                  <a:gd name="connsiteX4" fmla="*/ 165545 w 257175"/>
                  <a:gd name="connsiteY4" fmla="*/ 225933 h 276225"/>
                  <a:gd name="connsiteX5" fmla="*/ 257746 w 257175"/>
                  <a:gd name="connsiteY5" fmla="*/ 0 h 276225"/>
                  <a:gd name="connsiteX6" fmla="*/ 89916 w 257175"/>
                  <a:gd name="connsiteY6" fmla="*/ 244697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175" h="276225">
                    <a:moveTo>
                      <a:pt x="89916" y="244697"/>
                    </a:moveTo>
                    <a:cubicBezTo>
                      <a:pt x="58550" y="239878"/>
                      <a:pt x="28175" y="229972"/>
                      <a:pt x="0" y="215360"/>
                    </a:cubicBezTo>
                    <a:cubicBezTo>
                      <a:pt x="3048" y="218980"/>
                      <a:pt x="6287" y="222504"/>
                      <a:pt x="9525" y="225933"/>
                    </a:cubicBezTo>
                    <a:cubicBezTo>
                      <a:pt x="31604" y="249831"/>
                      <a:pt x="58093" y="269243"/>
                      <a:pt x="87535" y="283083"/>
                    </a:cubicBezTo>
                    <a:cubicBezTo>
                      <a:pt x="116995" y="269262"/>
                      <a:pt x="143485" y="249860"/>
                      <a:pt x="165545" y="225933"/>
                    </a:cubicBezTo>
                    <a:cubicBezTo>
                      <a:pt x="218599" y="170117"/>
                      <a:pt x="249555" y="94202"/>
                      <a:pt x="257746" y="0"/>
                    </a:cubicBezTo>
                    <a:cubicBezTo>
                      <a:pt x="257746" y="0"/>
                      <a:pt x="182213" y="204025"/>
                      <a:pt x="89916" y="24469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6CF6AD3E-EDA5-48BB-901C-1C69A8AB4E4A}"/>
                  </a:ext>
                </a:extLst>
              </p:cNvPr>
              <p:cNvSpPr/>
              <p:nvPr/>
            </p:nvSpPr>
            <p:spPr>
              <a:xfrm>
                <a:off x="7528679" y="2866455"/>
                <a:ext cx="189796" cy="218995"/>
              </a:xfrm>
              <a:custGeom>
                <a:avLst/>
                <a:gdLst>
                  <a:gd name="connsiteX0" fmla="*/ 132302 w 123825"/>
                  <a:gd name="connsiteY0" fmla="*/ 0 h 142875"/>
                  <a:gd name="connsiteX1" fmla="*/ 0 w 123825"/>
                  <a:gd name="connsiteY1" fmla="*/ 36671 h 142875"/>
                  <a:gd name="connsiteX2" fmla="*/ 30004 w 123825"/>
                  <a:gd name="connsiteY2" fmla="*/ 147923 h 142875"/>
                  <a:gd name="connsiteX3" fmla="*/ 22193 w 123825"/>
                  <a:gd name="connsiteY3" fmla="*/ 58960 h 142875"/>
                  <a:gd name="connsiteX4" fmla="*/ 132302 w 123825"/>
                  <a:gd name="connsiteY4" fmla="*/ 0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42875">
                    <a:moveTo>
                      <a:pt x="132302" y="0"/>
                    </a:moveTo>
                    <a:cubicBezTo>
                      <a:pt x="132302" y="0"/>
                      <a:pt x="67818" y="38100"/>
                      <a:pt x="0" y="36671"/>
                    </a:cubicBezTo>
                    <a:cubicBezTo>
                      <a:pt x="0" y="36671"/>
                      <a:pt x="4381" y="105632"/>
                      <a:pt x="30004" y="147923"/>
                    </a:cubicBezTo>
                    <a:lnTo>
                      <a:pt x="22193" y="58960"/>
                    </a:lnTo>
                    <a:cubicBezTo>
                      <a:pt x="22193" y="58960"/>
                      <a:pt x="94488" y="43339"/>
                      <a:pt x="132302" y="0"/>
                    </a:cubicBezTo>
                    <a:close/>
                  </a:path>
                </a:pathLst>
              </a:custGeom>
              <a:solidFill>
                <a:srgbClr val="62BA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F6850F46-9181-4250-8D21-832C4DE152D3}"/>
                  </a:ext>
                </a:extLst>
              </p:cNvPr>
              <p:cNvSpPr/>
              <p:nvPr/>
            </p:nvSpPr>
            <p:spPr>
              <a:xfrm>
                <a:off x="8175885" y="4405554"/>
                <a:ext cx="627787" cy="1094977"/>
              </a:xfrm>
              <a:custGeom>
                <a:avLst/>
                <a:gdLst>
                  <a:gd name="connsiteX0" fmla="*/ 382429 w 409575"/>
                  <a:gd name="connsiteY0" fmla="*/ 0 h 714375"/>
                  <a:gd name="connsiteX1" fmla="*/ 418147 w 409575"/>
                  <a:gd name="connsiteY1" fmla="*/ 0 h 714375"/>
                  <a:gd name="connsiteX2" fmla="*/ 418147 w 409575"/>
                  <a:gd name="connsiteY2" fmla="*/ 715232 h 714375"/>
                  <a:gd name="connsiteX3" fmla="*/ 382429 w 409575"/>
                  <a:gd name="connsiteY3" fmla="*/ 715232 h 714375"/>
                  <a:gd name="connsiteX4" fmla="*/ 35719 w 409575"/>
                  <a:gd name="connsiteY4" fmla="*/ 715232 h 714375"/>
                  <a:gd name="connsiteX5" fmla="*/ 35719 w 409575"/>
                  <a:gd name="connsiteY5" fmla="*/ 0 h 714375"/>
                  <a:gd name="connsiteX6" fmla="*/ 0 w 409575"/>
                  <a:gd name="connsiteY6" fmla="*/ 0 h 714375"/>
                  <a:gd name="connsiteX7" fmla="*/ 35719 w 409575"/>
                  <a:gd name="connsiteY7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714375">
                    <a:moveTo>
                      <a:pt x="382429" y="0"/>
                    </a:moveTo>
                    <a:cubicBezTo>
                      <a:pt x="402156" y="0"/>
                      <a:pt x="418147" y="0"/>
                      <a:pt x="418147" y="0"/>
                    </a:cubicBezTo>
                    <a:lnTo>
                      <a:pt x="418147" y="715232"/>
                    </a:lnTo>
                    <a:cubicBezTo>
                      <a:pt x="418147" y="715232"/>
                      <a:pt x="402156" y="715232"/>
                      <a:pt x="382429" y="715232"/>
                    </a:cubicBezTo>
                    <a:lnTo>
                      <a:pt x="35719" y="715232"/>
                    </a:lnTo>
                    <a:lnTo>
                      <a:pt x="35719" y="0"/>
                    </a:lnTo>
                    <a:cubicBezTo>
                      <a:pt x="15992" y="0"/>
                      <a:pt x="0" y="0"/>
                      <a:pt x="0" y="0"/>
                    </a:cubicBezTo>
                    <a:cubicBezTo>
                      <a:pt x="0" y="0"/>
                      <a:pt x="15992" y="0"/>
                      <a:pt x="357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6193889F-75CA-4CF8-9697-6AC27D457342}"/>
                  </a:ext>
                </a:extLst>
              </p:cNvPr>
              <p:cNvSpPr/>
              <p:nvPr/>
            </p:nvSpPr>
            <p:spPr>
              <a:xfrm>
                <a:off x="8266841" y="4464684"/>
                <a:ext cx="500330" cy="992779"/>
              </a:xfrm>
              <a:custGeom>
                <a:avLst/>
                <a:gdLst>
                  <a:gd name="connsiteX0" fmla="*/ 358616 w 361950"/>
                  <a:gd name="connsiteY0" fmla="*/ 0 h 647700"/>
                  <a:gd name="connsiteX1" fmla="*/ 370522 w 361950"/>
                  <a:gd name="connsiteY1" fmla="*/ 0 h 647700"/>
                  <a:gd name="connsiteX2" fmla="*/ 370522 w 361950"/>
                  <a:gd name="connsiteY2" fmla="*/ 652748 h 647700"/>
                  <a:gd name="connsiteX3" fmla="*/ 358616 w 361950"/>
                  <a:gd name="connsiteY3" fmla="*/ 652748 h 647700"/>
                  <a:gd name="connsiteX4" fmla="*/ 11906 w 361950"/>
                  <a:gd name="connsiteY4" fmla="*/ 652748 h 647700"/>
                  <a:gd name="connsiteX5" fmla="*/ 11906 w 361950"/>
                  <a:gd name="connsiteY5" fmla="*/ 0 h 647700"/>
                  <a:gd name="connsiteX6" fmla="*/ 0 w 361950"/>
                  <a:gd name="connsiteY6" fmla="*/ 0 h 647700"/>
                  <a:gd name="connsiteX7" fmla="*/ 11906 w 361950"/>
                  <a:gd name="connsiteY7" fmla="*/ 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1950" h="647700">
                    <a:moveTo>
                      <a:pt x="358616" y="0"/>
                    </a:moveTo>
                    <a:cubicBezTo>
                      <a:pt x="365192" y="0"/>
                      <a:pt x="370522" y="0"/>
                      <a:pt x="370522" y="0"/>
                    </a:cubicBezTo>
                    <a:lnTo>
                      <a:pt x="370522" y="652748"/>
                    </a:lnTo>
                    <a:cubicBezTo>
                      <a:pt x="370522" y="652748"/>
                      <a:pt x="365192" y="652748"/>
                      <a:pt x="358616" y="652748"/>
                    </a:cubicBezTo>
                    <a:lnTo>
                      <a:pt x="11906" y="652748"/>
                    </a:lnTo>
                    <a:lnTo>
                      <a:pt x="11906" y="0"/>
                    </a:lnTo>
                    <a:cubicBezTo>
                      <a:pt x="5330" y="0"/>
                      <a:pt x="0" y="0"/>
                      <a:pt x="0" y="0"/>
                    </a:cubicBezTo>
                    <a:cubicBezTo>
                      <a:pt x="0" y="0"/>
                      <a:pt x="5330" y="0"/>
                      <a:pt x="11906" y="0"/>
                    </a:cubicBezTo>
                    <a:close/>
                  </a:path>
                </a:pathLst>
              </a:custGeom>
              <a:solidFill>
                <a:srgbClr val="F9F0D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90515B5-575D-43DE-817F-05909142BE11}"/>
                  </a:ext>
                </a:extLst>
              </p:cNvPr>
              <p:cNvSpPr/>
              <p:nvPr/>
            </p:nvSpPr>
            <p:spPr>
              <a:xfrm>
                <a:off x="8418092" y="4428038"/>
                <a:ext cx="189796" cy="14600"/>
              </a:xfrm>
              <a:custGeom>
                <a:avLst/>
                <a:gdLst>
                  <a:gd name="connsiteX0" fmla="*/ 122301 w 123825"/>
                  <a:gd name="connsiteY0" fmla="*/ 0 h 9525"/>
                  <a:gd name="connsiteX1" fmla="*/ 127254 w 123825"/>
                  <a:gd name="connsiteY1" fmla="*/ 0 h 9525"/>
                  <a:gd name="connsiteX2" fmla="*/ 127254 w 123825"/>
                  <a:gd name="connsiteY2" fmla="*/ 10763 h 9525"/>
                  <a:gd name="connsiteX3" fmla="*/ 122301 w 123825"/>
                  <a:gd name="connsiteY3" fmla="*/ 10763 h 9525"/>
                  <a:gd name="connsiteX4" fmla="*/ 4953 w 123825"/>
                  <a:gd name="connsiteY4" fmla="*/ 10763 h 9525"/>
                  <a:gd name="connsiteX5" fmla="*/ 4953 w 123825"/>
                  <a:gd name="connsiteY5" fmla="*/ 0 h 9525"/>
                  <a:gd name="connsiteX6" fmla="*/ 0 w 123825"/>
                  <a:gd name="connsiteY6" fmla="*/ 0 h 9525"/>
                  <a:gd name="connsiteX7" fmla="*/ 4953 w 123825"/>
                  <a:gd name="connsiteY7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825" h="9525">
                    <a:moveTo>
                      <a:pt x="122301" y="0"/>
                    </a:moveTo>
                    <a:cubicBezTo>
                      <a:pt x="125036" y="0"/>
                      <a:pt x="127254" y="0"/>
                      <a:pt x="127254" y="0"/>
                    </a:cubicBezTo>
                    <a:lnTo>
                      <a:pt x="127254" y="10763"/>
                    </a:lnTo>
                    <a:cubicBezTo>
                      <a:pt x="127254" y="10763"/>
                      <a:pt x="125036" y="10763"/>
                      <a:pt x="122301" y="10763"/>
                    </a:cubicBezTo>
                    <a:lnTo>
                      <a:pt x="4953" y="10763"/>
                    </a:lnTo>
                    <a:lnTo>
                      <a:pt x="4953" y="0"/>
                    </a:lnTo>
                    <a:cubicBezTo>
                      <a:pt x="2217" y="0"/>
                      <a:pt x="0" y="0"/>
                      <a:pt x="0" y="0"/>
                    </a:cubicBezTo>
                    <a:cubicBezTo>
                      <a:pt x="0" y="0"/>
                      <a:pt x="2218" y="0"/>
                      <a:pt x="4953" y="0"/>
                    </a:cubicBezTo>
                    <a:close/>
                  </a:path>
                </a:pathLst>
              </a:custGeom>
              <a:solidFill>
                <a:srgbClr val="FFF8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2E858DB-0A1A-42A4-81A3-206CFEBDAE59}"/>
                  </a:ext>
                </a:extLst>
              </p:cNvPr>
              <p:cNvSpPr/>
              <p:nvPr/>
            </p:nvSpPr>
            <p:spPr>
              <a:xfrm>
                <a:off x="8379549" y="4425410"/>
                <a:ext cx="14600" cy="14600"/>
              </a:xfrm>
              <a:custGeom>
                <a:avLst/>
                <a:gdLst>
                  <a:gd name="connsiteX0" fmla="*/ 14097 w 9525"/>
                  <a:gd name="connsiteY0" fmla="*/ 7049 h 9525"/>
                  <a:gd name="connsiteX1" fmla="*/ 7049 w 9525"/>
                  <a:gd name="connsiteY1" fmla="*/ 14097 h 9525"/>
                  <a:gd name="connsiteX2" fmla="*/ 0 w 9525"/>
                  <a:gd name="connsiteY2" fmla="*/ 7049 h 9525"/>
                  <a:gd name="connsiteX3" fmla="*/ 7049 w 9525"/>
                  <a:gd name="connsiteY3" fmla="*/ 0 h 9525"/>
                  <a:gd name="connsiteX4" fmla="*/ 14097 w 9525"/>
                  <a:gd name="connsiteY4" fmla="*/ 7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9525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rgbClr val="FFF8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1744FE81-82A0-4649-9CAE-FE6B4F6C0567}"/>
                  </a:ext>
                </a:extLst>
              </p:cNvPr>
              <p:cNvSpPr/>
              <p:nvPr/>
            </p:nvSpPr>
            <p:spPr>
              <a:xfrm>
                <a:off x="8354292" y="4691124"/>
                <a:ext cx="43799" cy="540189"/>
              </a:xfrm>
              <a:custGeom>
                <a:avLst/>
                <a:gdLst>
                  <a:gd name="connsiteX0" fmla="*/ 0 w 28575"/>
                  <a:gd name="connsiteY0" fmla="*/ 0 h 352425"/>
                  <a:gd name="connsiteX1" fmla="*/ 29909 w 28575"/>
                  <a:gd name="connsiteY1" fmla="*/ 0 h 352425"/>
                  <a:gd name="connsiteX2" fmla="*/ 29909 w 28575"/>
                  <a:gd name="connsiteY2" fmla="*/ 357378 h 352425"/>
                  <a:gd name="connsiteX3" fmla="*/ 0 w 28575"/>
                  <a:gd name="connsiteY3" fmla="*/ 357378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352425">
                    <a:moveTo>
                      <a:pt x="0" y="0"/>
                    </a:moveTo>
                    <a:lnTo>
                      <a:pt x="29909" y="0"/>
                    </a:lnTo>
                    <a:lnTo>
                      <a:pt x="29909" y="357378"/>
                    </a:lnTo>
                    <a:lnTo>
                      <a:pt x="0" y="357378"/>
                    </a:lnTo>
                    <a:close/>
                  </a:path>
                </a:pathLst>
              </a:custGeom>
              <a:solidFill>
                <a:srgbClr val="1A516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3D0A1083-35B3-42A8-BB0D-9A51B2DBB891}"/>
                  </a:ext>
                </a:extLst>
              </p:cNvPr>
              <p:cNvSpPr/>
              <p:nvPr/>
            </p:nvSpPr>
            <p:spPr>
              <a:xfrm>
                <a:off x="8401450" y="4747953"/>
                <a:ext cx="890581" cy="423391"/>
              </a:xfrm>
              <a:custGeom>
                <a:avLst/>
                <a:gdLst>
                  <a:gd name="connsiteX0" fmla="*/ 516446 w 581025"/>
                  <a:gd name="connsiteY0" fmla="*/ 68747 h 276225"/>
                  <a:gd name="connsiteX1" fmla="*/ 498634 w 581025"/>
                  <a:gd name="connsiteY1" fmla="*/ 70938 h 276225"/>
                  <a:gd name="connsiteX2" fmla="*/ 424005 w 581025"/>
                  <a:gd name="connsiteY2" fmla="*/ 24 h 276225"/>
                  <a:gd name="connsiteX3" fmla="*/ 353092 w 581025"/>
                  <a:gd name="connsiteY3" fmla="*/ 74653 h 276225"/>
                  <a:gd name="connsiteX4" fmla="*/ 358521 w 581025"/>
                  <a:gd name="connsiteY4" fmla="*/ 102180 h 276225"/>
                  <a:gd name="connsiteX5" fmla="*/ 0 w 581025"/>
                  <a:gd name="connsiteY5" fmla="*/ 102180 h 276225"/>
                  <a:gd name="connsiteX6" fmla="*/ 0 w 581025"/>
                  <a:gd name="connsiteY6" fmla="*/ 180952 h 276225"/>
                  <a:gd name="connsiteX7" fmla="*/ 43910 w 581025"/>
                  <a:gd name="connsiteY7" fmla="*/ 180952 h 276225"/>
                  <a:gd name="connsiteX8" fmla="*/ 43910 w 581025"/>
                  <a:gd name="connsiteY8" fmla="*/ 252008 h 276225"/>
                  <a:gd name="connsiteX9" fmla="*/ 114871 w 581025"/>
                  <a:gd name="connsiteY9" fmla="*/ 252008 h 276225"/>
                  <a:gd name="connsiteX10" fmla="*/ 114871 w 581025"/>
                  <a:gd name="connsiteY10" fmla="*/ 181047 h 276225"/>
                  <a:gd name="connsiteX11" fmla="*/ 154210 w 581025"/>
                  <a:gd name="connsiteY11" fmla="*/ 181047 h 276225"/>
                  <a:gd name="connsiteX12" fmla="*/ 154210 w 581025"/>
                  <a:gd name="connsiteY12" fmla="*/ 273058 h 276225"/>
                  <a:gd name="connsiteX13" fmla="*/ 225076 w 581025"/>
                  <a:gd name="connsiteY13" fmla="*/ 273058 h 276225"/>
                  <a:gd name="connsiteX14" fmla="*/ 225076 w 581025"/>
                  <a:gd name="connsiteY14" fmla="*/ 181047 h 276225"/>
                  <a:gd name="connsiteX15" fmla="*/ 358426 w 581025"/>
                  <a:gd name="connsiteY15" fmla="*/ 181047 h 276225"/>
                  <a:gd name="connsiteX16" fmla="*/ 352996 w 581025"/>
                  <a:gd name="connsiteY16" fmla="*/ 208669 h 276225"/>
                  <a:gd name="connsiteX17" fmla="*/ 423910 w 581025"/>
                  <a:gd name="connsiteY17" fmla="*/ 283298 h 276225"/>
                  <a:gd name="connsiteX18" fmla="*/ 498538 w 581025"/>
                  <a:gd name="connsiteY18" fmla="*/ 212384 h 276225"/>
                  <a:gd name="connsiteX19" fmla="*/ 586949 w 581025"/>
                  <a:gd name="connsiteY19" fmla="*/ 159444 h 276225"/>
                  <a:gd name="connsiteX20" fmla="*/ 534000 w 581025"/>
                  <a:gd name="connsiteY20" fmla="*/ 71033 h 276225"/>
                  <a:gd name="connsiteX21" fmla="*/ 516350 w 581025"/>
                  <a:gd name="connsiteY21" fmla="*/ 68842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81025" h="276225">
                    <a:moveTo>
                      <a:pt x="516446" y="68747"/>
                    </a:moveTo>
                    <a:cubicBezTo>
                      <a:pt x="510445" y="68747"/>
                      <a:pt x="504463" y="69481"/>
                      <a:pt x="498634" y="70938"/>
                    </a:cubicBezTo>
                    <a:cubicBezTo>
                      <a:pt x="497605" y="30752"/>
                      <a:pt x="464191" y="-1004"/>
                      <a:pt x="424005" y="24"/>
                    </a:cubicBezTo>
                    <a:cubicBezTo>
                      <a:pt x="383819" y="1053"/>
                      <a:pt x="352063" y="34467"/>
                      <a:pt x="353092" y="74653"/>
                    </a:cubicBezTo>
                    <a:cubicBezTo>
                      <a:pt x="353063" y="84101"/>
                      <a:pt x="354911" y="93455"/>
                      <a:pt x="358521" y="102180"/>
                    </a:cubicBezTo>
                    <a:lnTo>
                      <a:pt x="0" y="102180"/>
                    </a:lnTo>
                    <a:lnTo>
                      <a:pt x="0" y="180952"/>
                    </a:lnTo>
                    <a:lnTo>
                      <a:pt x="43910" y="180952"/>
                    </a:lnTo>
                    <a:lnTo>
                      <a:pt x="43910" y="252008"/>
                    </a:lnTo>
                    <a:lnTo>
                      <a:pt x="114871" y="252008"/>
                    </a:lnTo>
                    <a:lnTo>
                      <a:pt x="114871" y="181047"/>
                    </a:lnTo>
                    <a:lnTo>
                      <a:pt x="154210" y="181047"/>
                    </a:lnTo>
                    <a:lnTo>
                      <a:pt x="154210" y="273058"/>
                    </a:lnTo>
                    <a:lnTo>
                      <a:pt x="225076" y="273058"/>
                    </a:lnTo>
                    <a:lnTo>
                      <a:pt x="225076" y="181047"/>
                    </a:lnTo>
                    <a:lnTo>
                      <a:pt x="358426" y="181047"/>
                    </a:lnTo>
                    <a:cubicBezTo>
                      <a:pt x="354816" y="189810"/>
                      <a:pt x="352977" y="199192"/>
                      <a:pt x="352996" y="208669"/>
                    </a:cubicBezTo>
                    <a:cubicBezTo>
                      <a:pt x="351968" y="248855"/>
                      <a:pt x="383724" y="282269"/>
                      <a:pt x="423910" y="283298"/>
                    </a:cubicBezTo>
                    <a:cubicBezTo>
                      <a:pt x="464096" y="284326"/>
                      <a:pt x="497510" y="252570"/>
                      <a:pt x="498538" y="212384"/>
                    </a:cubicBezTo>
                    <a:cubicBezTo>
                      <a:pt x="537572" y="222176"/>
                      <a:pt x="577158" y="198478"/>
                      <a:pt x="586949" y="159444"/>
                    </a:cubicBezTo>
                    <a:cubicBezTo>
                      <a:pt x="596741" y="120411"/>
                      <a:pt x="573033" y="80825"/>
                      <a:pt x="534000" y="71033"/>
                    </a:cubicBezTo>
                    <a:cubicBezTo>
                      <a:pt x="528228" y="69585"/>
                      <a:pt x="522303" y="68852"/>
                      <a:pt x="516350" y="68842"/>
                    </a:cubicBezTo>
                    <a:close/>
                  </a:path>
                </a:pathLst>
              </a:custGeom>
              <a:solidFill>
                <a:srgbClr val="4CA3E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DA942F7C-C463-46A3-AA5F-14FDB5660CB2}"/>
                  </a:ext>
                </a:extLst>
              </p:cNvPr>
              <p:cNvSpPr/>
              <p:nvPr/>
            </p:nvSpPr>
            <p:spPr>
              <a:xfrm>
                <a:off x="8401450" y="4747953"/>
                <a:ext cx="890581" cy="423391"/>
              </a:xfrm>
              <a:custGeom>
                <a:avLst/>
                <a:gdLst>
                  <a:gd name="connsiteX0" fmla="*/ 516446 w 581025"/>
                  <a:gd name="connsiteY0" fmla="*/ 68747 h 276225"/>
                  <a:gd name="connsiteX1" fmla="*/ 498634 w 581025"/>
                  <a:gd name="connsiteY1" fmla="*/ 70938 h 276225"/>
                  <a:gd name="connsiteX2" fmla="*/ 424005 w 581025"/>
                  <a:gd name="connsiteY2" fmla="*/ 24 h 276225"/>
                  <a:gd name="connsiteX3" fmla="*/ 353092 w 581025"/>
                  <a:gd name="connsiteY3" fmla="*/ 74653 h 276225"/>
                  <a:gd name="connsiteX4" fmla="*/ 358521 w 581025"/>
                  <a:gd name="connsiteY4" fmla="*/ 102180 h 276225"/>
                  <a:gd name="connsiteX5" fmla="*/ 0 w 581025"/>
                  <a:gd name="connsiteY5" fmla="*/ 102180 h 276225"/>
                  <a:gd name="connsiteX6" fmla="*/ 0 w 581025"/>
                  <a:gd name="connsiteY6" fmla="*/ 180952 h 276225"/>
                  <a:gd name="connsiteX7" fmla="*/ 43910 w 581025"/>
                  <a:gd name="connsiteY7" fmla="*/ 180952 h 276225"/>
                  <a:gd name="connsiteX8" fmla="*/ 43910 w 581025"/>
                  <a:gd name="connsiteY8" fmla="*/ 252008 h 276225"/>
                  <a:gd name="connsiteX9" fmla="*/ 114871 w 581025"/>
                  <a:gd name="connsiteY9" fmla="*/ 252008 h 276225"/>
                  <a:gd name="connsiteX10" fmla="*/ 114871 w 581025"/>
                  <a:gd name="connsiteY10" fmla="*/ 181047 h 276225"/>
                  <a:gd name="connsiteX11" fmla="*/ 154210 w 581025"/>
                  <a:gd name="connsiteY11" fmla="*/ 181047 h 276225"/>
                  <a:gd name="connsiteX12" fmla="*/ 154210 w 581025"/>
                  <a:gd name="connsiteY12" fmla="*/ 273058 h 276225"/>
                  <a:gd name="connsiteX13" fmla="*/ 225076 w 581025"/>
                  <a:gd name="connsiteY13" fmla="*/ 273058 h 276225"/>
                  <a:gd name="connsiteX14" fmla="*/ 225076 w 581025"/>
                  <a:gd name="connsiteY14" fmla="*/ 181047 h 276225"/>
                  <a:gd name="connsiteX15" fmla="*/ 358426 w 581025"/>
                  <a:gd name="connsiteY15" fmla="*/ 181047 h 276225"/>
                  <a:gd name="connsiteX16" fmla="*/ 352996 w 581025"/>
                  <a:gd name="connsiteY16" fmla="*/ 208669 h 276225"/>
                  <a:gd name="connsiteX17" fmla="*/ 423910 w 581025"/>
                  <a:gd name="connsiteY17" fmla="*/ 283298 h 276225"/>
                  <a:gd name="connsiteX18" fmla="*/ 498538 w 581025"/>
                  <a:gd name="connsiteY18" fmla="*/ 212384 h 276225"/>
                  <a:gd name="connsiteX19" fmla="*/ 586949 w 581025"/>
                  <a:gd name="connsiteY19" fmla="*/ 159444 h 276225"/>
                  <a:gd name="connsiteX20" fmla="*/ 534000 w 581025"/>
                  <a:gd name="connsiteY20" fmla="*/ 71033 h 276225"/>
                  <a:gd name="connsiteX21" fmla="*/ 516350 w 581025"/>
                  <a:gd name="connsiteY21" fmla="*/ 68842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81025" h="276225">
                    <a:moveTo>
                      <a:pt x="516446" y="68747"/>
                    </a:moveTo>
                    <a:cubicBezTo>
                      <a:pt x="510445" y="68747"/>
                      <a:pt x="504463" y="69481"/>
                      <a:pt x="498634" y="70938"/>
                    </a:cubicBezTo>
                    <a:cubicBezTo>
                      <a:pt x="497605" y="30752"/>
                      <a:pt x="464191" y="-1004"/>
                      <a:pt x="424005" y="24"/>
                    </a:cubicBezTo>
                    <a:cubicBezTo>
                      <a:pt x="383819" y="1053"/>
                      <a:pt x="352063" y="34467"/>
                      <a:pt x="353092" y="74653"/>
                    </a:cubicBezTo>
                    <a:cubicBezTo>
                      <a:pt x="353063" y="84101"/>
                      <a:pt x="354911" y="93455"/>
                      <a:pt x="358521" y="102180"/>
                    </a:cubicBezTo>
                    <a:lnTo>
                      <a:pt x="0" y="102180"/>
                    </a:lnTo>
                    <a:lnTo>
                      <a:pt x="0" y="180952"/>
                    </a:lnTo>
                    <a:lnTo>
                      <a:pt x="43910" y="180952"/>
                    </a:lnTo>
                    <a:lnTo>
                      <a:pt x="43910" y="252008"/>
                    </a:lnTo>
                    <a:lnTo>
                      <a:pt x="114871" y="252008"/>
                    </a:lnTo>
                    <a:lnTo>
                      <a:pt x="114871" y="181047"/>
                    </a:lnTo>
                    <a:lnTo>
                      <a:pt x="154210" y="181047"/>
                    </a:lnTo>
                    <a:lnTo>
                      <a:pt x="154210" y="273058"/>
                    </a:lnTo>
                    <a:lnTo>
                      <a:pt x="225076" y="273058"/>
                    </a:lnTo>
                    <a:lnTo>
                      <a:pt x="225076" y="181047"/>
                    </a:lnTo>
                    <a:lnTo>
                      <a:pt x="358426" y="181047"/>
                    </a:lnTo>
                    <a:cubicBezTo>
                      <a:pt x="354816" y="189810"/>
                      <a:pt x="352977" y="199192"/>
                      <a:pt x="352996" y="208669"/>
                    </a:cubicBezTo>
                    <a:cubicBezTo>
                      <a:pt x="351968" y="248855"/>
                      <a:pt x="383724" y="282269"/>
                      <a:pt x="423910" y="283298"/>
                    </a:cubicBezTo>
                    <a:cubicBezTo>
                      <a:pt x="464096" y="284326"/>
                      <a:pt x="497510" y="252570"/>
                      <a:pt x="498538" y="212384"/>
                    </a:cubicBezTo>
                    <a:cubicBezTo>
                      <a:pt x="537572" y="222176"/>
                      <a:pt x="577158" y="198478"/>
                      <a:pt x="586949" y="159444"/>
                    </a:cubicBezTo>
                    <a:cubicBezTo>
                      <a:pt x="596741" y="120411"/>
                      <a:pt x="573033" y="80825"/>
                      <a:pt x="534000" y="71033"/>
                    </a:cubicBezTo>
                    <a:cubicBezTo>
                      <a:pt x="528228" y="69585"/>
                      <a:pt x="522303" y="68852"/>
                      <a:pt x="516350" y="688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EEBCC7E-A417-4C9A-B725-59C9F61CB257}"/>
                  </a:ext>
                </a:extLst>
              </p:cNvPr>
              <p:cNvSpPr/>
              <p:nvPr/>
            </p:nvSpPr>
            <p:spPr>
              <a:xfrm>
                <a:off x="8951857" y="4895082"/>
                <a:ext cx="350393" cy="277394"/>
              </a:xfrm>
              <a:custGeom>
                <a:avLst/>
                <a:gdLst>
                  <a:gd name="connsiteX0" fmla="*/ 214503 w 228600"/>
                  <a:gd name="connsiteY0" fmla="*/ 381 h 180975"/>
                  <a:gd name="connsiteX1" fmla="*/ 220504 w 228600"/>
                  <a:gd name="connsiteY1" fmla="*/ 28956 h 180975"/>
                  <a:gd name="connsiteX2" fmla="*/ 147828 w 228600"/>
                  <a:gd name="connsiteY2" fmla="*/ 101822 h 180975"/>
                  <a:gd name="connsiteX3" fmla="*/ 147638 w 228600"/>
                  <a:gd name="connsiteY3" fmla="*/ 101822 h 180975"/>
                  <a:gd name="connsiteX4" fmla="*/ 129826 w 228600"/>
                  <a:gd name="connsiteY4" fmla="*/ 99631 h 180975"/>
                  <a:gd name="connsiteX5" fmla="*/ 53264 w 228600"/>
                  <a:gd name="connsiteY5" fmla="*/ 168612 h 180975"/>
                  <a:gd name="connsiteX6" fmla="*/ 0 w 228600"/>
                  <a:gd name="connsiteY6" fmla="*/ 141161 h 180975"/>
                  <a:gd name="connsiteX7" fmla="*/ 95593 w 228600"/>
                  <a:gd name="connsiteY7" fmla="*/ 179270 h 180975"/>
                  <a:gd name="connsiteX8" fmla="*/ 139541 w 228600"/>
                  <a:gd name="connsiteY8" fmla="*/ 115919 h 180975"/>
                  <a:gd name="connsiteX9" fmla="*/ 228057 w 228600"/>
                  <a:gd name="connsiteY9" fmla="*/ 63151 h 180975"/>
                  <a:gd name="connsiteX10" fmla="*/ 214503 w 228600"/>
                  <a:gd name="connsiteY10" fmla="*/ 0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8600" h="180975">
                    <a:moveTo>
                      <a:pt x="214503" y="381"/>
                    </a:moveTo>
                    <a:cubicBezTo>
                      <a:pt x="218389" y="9411"/>
                      <a:pt x="220428" y="19126"/>
                      <a:pt x="220504" y="28956"/>
                    </a:cubicBezTo>
                    <a:cubicBezTo>
                      <a:pt x="220561" y="69142"/>
                      <a:pt x="188014" y="101765"/>
                      <a:pt x="147828" y="101822"/>
                    </a:cubicBezTo>
                    <a:cubicBezTo>
                      <a:pt x="147761" y="101822"/>
                      <a:pt x="147704" y="101822"/>
                      <a:pt x="147638" y="101822"/>
                    </a:cubicBezTo>
                    <a:cubicBezTo>
                      <a:pt x="141637" y="101822"/>
                      <a:pt x="135655" y="101089"/>
                      <a:pt x="129826" y="99631"/>
                    </a:cubicBezTo>
                    <a:cubicBezTo>
                      <a:pt x="127730" y="139818"/>
                      <a:pt x="93459" y="170697"/>
                      <a:pt x="53264" y="168612"/>
                    </a:cubicBezTo>
                    <a:cubicBezTo>
                      <a:pt x="32395" y="167526"/>
                      <a:pt x="13002" y="157524"/>
                      <a:pt x="0" y="141161"/>
                    </a:cubicBezTo>
                    <a:cubicBezTo>
                      <a:pt x="15878" y="178080"/>
                      <a:pt x="58674" y="195148"/>
                      <a:pt x="95593" y="179270"/>
                    </a:cubicBezTo>
                    <a:cubicBezTo>
                      <a:pt x="121148" y="168288"/>
                      <a:pt x="138208" y="143704"/>
                      <a:pt x="139541" y="115919"/>
                    </a:cubicBezTo>
                    <a:cubicBezTo>
                      <a:pt x="178556" y="125787"/>
                      <a:pt x="218180" y="102165"/>
                      <a:pt x="228057" y="63151"/>
                    </a:cubicBezTo>
                    <a:cubicBezTo>
                      <a:pt x="233620" y="41138"/>
                      <a:pt x="228610" y="17793"/>
                      <a:pt x="214503" y="0"/>
                    </a:cubicBezTo>
                    <a:close/>
                  </a:path>
                </a:pathLst>
              </a:custGeom>
              <a:solidFill>
                <a:srgbClr val="2C8CC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42BD2C80-042B-4F39-9DF9-66CB430DC951}"/>
                  </a:ext>
                </a:extLst>
              </p:cNvPr>
              <p:cNvSpPr/>
              <p:nvPr/>
            </p:nvSpPr>
            <p:spPr>
              <a:xfrm>
                <a:off x="8468754" y="5000492"/>
                <a:ext cx="145997" cy="131397"/>
              </a:xfrm>
              <a:custGeom>
                <a:avLst/>
                <a:gdLst>
                  <a:gd name="connsiteX0" fmla="*/ 61151 w 95250"/>
                  <a:gd name="connsiteY0" fmla="*/ 0 h 85725"/>
                  <a:gd name="connsiteX1" fmla="*/ 61151 w 95250"/>
                  <a:gd name="connsiteY1" fmla="*/ 70866 h 85725"/>
                  <a:gd name="connsiteX2" fmla="*/ 0 w 95250"/>
                  <a:gd name="connsiteY2" fmla="*/ 70866 h 85725"/>
                  <a:gd name="connsiteX3" fmla="*/ 0 w 95250"/>
                  <a:gd name="connsiteY3" fmla="*/ 87154 h 85725"/>
                  <a:gd name="connsiteX4" fmla="*/ 70866 w 95250"/>
                  <a:gd name="connsiteY4" fmla="*/ 87154 h 85725"/>
                  <a:gd name="connsiteX5" fmla="*/ 70866 w 95250"/>
                  <a:gd name="connsiteY5" fmla="*/ 16193 h 85725"/>
                  <a:gd name="connsiteX6" fmla="*/ 100584 w 95250"/>
                  <a:gd name="connsiteY6" fmla="*/ 16193 h 85725"/>
                  <a:gd name="connsiteX7" fmla="*/ 100584 w 95250"/>
                  <a:gd name="connsiteY7" fmla="*/ 0 h 85725"/>
                  <a:gd name="connsiteX8" fmla="*/ 61151 w 95250"/>
                  <a:gd name="connsiteY8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250" h="85725">
                    <a:moveTo>
                      <a:pt x="61151" y="0"/>
                    </a:moveTo>
                    <a:lnTo>
                      <a:pt x="61151" y="70866"/>
                    </a:lnTo>
                    <a:lnTo>
                      <a:pt x="0" y="70866"/>
                    </a:lnTo>
                    <a:lnTo>
                      <a:pt x="0" y="87154"/>
                    </a:lnTo>
                    <a:lnTo>
                      <a:pt x="70866" y="87154"/>
                    </a:lnTo>
                    <a:lnTo>
                      <a:pt x="70866" y="16193"/>
                    </a:lnTo>
                    <a:lnTo>
                      <a:pt x="100584" y="16193"/>
                    </a:lnTo>
                    <a:lnTo>
                      <a:pt x="100584" y="0"/>
                    </a:lnTo>
                    <a:lnTo>
                      <a:pt x="61151" y="0"/>
                    </a:lnTo>
                    <a:close/>
                  </a:path>
                </a:pathLst>
              </a:custGeom>
              <a:solidFill>
                <a:srgbClr val="2C8CC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E40DE879-FBEC-4115-BAFA-AADA01543541}"/>
                  </a:ext>
                </a:extLst>
              </p:cNvPr>
              <p:cNvSpPr/>
              <p:nvPr/>
            </p:nvSpPr>
            <p:spPr>
              <a:xfrm>
                <a:off x="8401450" y="5000492"/>
                <a:ext cx="43799" cy="14600"/>
              </a:xfrm>
              <a:custGeom>
                <a:avLst/>
                <a:gdLst>
                  <a:gd name="connsiteX0" fmla="*/ 0 w 28575"/>
                  <a:gd name="connsiteY0" fmla="*/ 0 h 9525"/>
                  <a:gd name="connsiteX1" fmla="*/ 34195 w 28575"/>
                  <a:gd name="connsiteY1" fmla="*/ 0 h 9525"/>
                  <a:gd name="connsiteX2" fmla="*/ 34195 w 28575"/>
                  <a:gd name="connsiteY2" fmla="*/ 16193 h 9525"/>
                  <a:gd name="connsiteX3" fmla="*/ 0 w 28575"/>
                  <a:gd name="connsiteY3" fmla="*/ 1619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9525">
                    <a:moveTo>
                      <a:pt x="0" y="0"/>
                    </a:moveTo>
                    <a:lnTo>
                      <a:pt x="34195" y="0"/>
                    </a:lnTo>
                    <a:lnTo>
                      <a:pt x="34195" y="16193"/>
                    </a:lnTo>
                    <a:lnTo>
                      <a:pt x="0" y="16193"/>
                    </a:lnTo>
                    <a:close/>
                  </a:path>
                </a:pathLst>
              </a:custGeom>
              <a:solidFill>
                <a:srgbClr val="2C8CC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54072D8E-FBA0-4165-8C80-59F3987EAA10}"/>
                  </a:ext>
                </a:extLst>
              </p:cNvPr>
              <p:cNvSpPr/>
              <p:nvPr/>
            </p:nvSpPr>
            <p:spPr>
              <a:xfrm>
                <a:off x="8637819" y="5000492"/>
                <a:ext cx="291994" cy="160597"/>
              </a:xfrm>
              <a:custGeom>
                <a:avLst/>
                <a:gdLst>
                  <a:gd name="connsiteX0" fmla="*/ 61150 w 190500"/>
                  <a:gd name="connsiteY0" fmla="*/ 0 h 104775"/>
                  <a:gd name="connsiteX1" fmla="*/ 61150 w 190500"/>
                  <a:gd name="connsiteY1" fmla="*/ 91916 h 104775"/>
                  <a:gd name="connsiteX2" fmla="*/ 0 w 190500"/>
                  <a:gd name="connsiteY2" fmla="*/ 91916 h 104775"/>
                  <a:gd name="connsiteX3" fmla="*/ 0 w 190500"/>
                  <a:gd name="connsiteY3" fmla="*/ 108204 h 104775"/>
                  <a:gd name="connsiteX4" fmla="*/ 70866 w 190500"/>
                  <a:gd name="connsiteY4" fmla="*/ 108204 h 104775"/>
                  <a:gd name="connsiteX5" fmla="*/ 70866 w 190500"/>
                  <a:gd name="connsiteY5" fmla="*/ 16193 h 104775"/>
                  <a:gd name="connsiteX6" fmla="*/ 190024 w 190500"/>
                  <a:gd name="connsiteY6" fmla="*/ 16193 h 104775"/>
                  <a:gd name="connsiteX7" fmla="*/ 194500 w 190500"/>
                  <a:gd name="connsiteY7" fmla="*/ 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0500" h="104775">
                    <a:moveTo>
                      <a:pt x="61150" y="0"/>
                    </a:moveTo>
                    <a:lnTo>
                      <a:pt x="61150" y="91916"/>
                    </a:lnTo>
                    <a:lnTo>
                      <a:pt x="0" y="91916"/>
                    </a:lnTo>
                    <a:lnTo>
                      <a:pt x="0" y="108204"/>
                    </a:lnTo>
                    <a:lnTo>
                      <a:pt x="70866" y="108204"/>
                    </a:lnTo>
                    <a:lnTo>
                      <a:pt x="70866" y="16193"/>
                    </a:lnTo>
                    <a:lnTo>
                      <a:pt x="190024" y="16193"/>
                    </a:lnTo>
                    <a:cubicBezTo>
                      <a:pt x="190871" y="10639"/>
                      <a:pt x="192376" y="5201"/>
                      <a:pt x="194500" y="0"/>
                    </a:cubicBezTo>
                    <a:close/>
                  </a:path>
                </a:pathLst>
              </a:custGeom>
              <a:solidFill>
                <a:srgbClr val="2C8CC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231E8BDE-A9E8-4B92-AACD-A45883A42F58}"/>
                  </a:ext>
                </a:extLst>
              </p:cNvPr>
              <p:cNvSpPr/>
              <p:nvPr/>
            </p:nvSpPr>
            <p:spPr>
              <a:xfrm>
                <a:off x="8401450" y="5000492"/>
                <a:ext cx="58399" cy="14600"/>
              </a:xfrm>
              <a:custGeom>
                <a:avLst/>
                <a:gdLst>
                  <a:gd name="connsiteX0" fmla="*/ 0 w 38100"/>
                  <a:gd name="connsiteY0" fmla="*/ 0 h 9525"/>
                  <a:gd name="connsiteX1" fmla="*/ 44196 w 38100"/>
                  <a:gd name="connsiteY1" fmla="*/ 0 h 9525"/>
                  <a:gd name="connsiteX2" fmla="*/ 44196 w 38100"/>
                  <a:gd name="connsiteY2" fmla="*/ 16193 h 9525"/>
                  <a:gd name="connsiteX3" fmla="*/ 0 w 38100"/>
                  <a:gd name="connsiteY3" fmla="*/ 1619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9525">
                    <a:moveTo>
                      <a:pt x="0" y="0"/>
                    </a:moveTo>
                    <a:lnTo>
                      <a:pt x="44196" y="0"/>
                    </a:lnTo>
                    <a:lnTo>
                      <a:pt x="44196" y="16193"/>
                    </a:lnTo>
                    <a:lnTo>
                      <a:pt x="0" y="1619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38782D3D-4E6F-43D1-A16F-C23E4036FC9F}"/>
                  </a:ext>
                </a:extLst>
              </p:cNvPr>
              <p:cNvSpPr/>
              <p:nvPr/>
            </p:nvSpPr>
            <p:spPr>
              <a:xfrm>
                <a:off x="8637819" y="5000492"/>
                <a:ext cx="306594" cy="160597"/>
              </a:xfrm>
              <a:custGeom>
                <a:avLst/>
                <a:gdLst>
                  <a:gd name="connsiteX0" fmla="*/ 61150 w 200025"/>
                  <a:gd name="connsiteY0" fmla="*/ 0 h 104775"/>
                  <a:gd name="connsiteX1" fmla="*/ 61150 w 200025"/>
                  <a:gd name="connsiteY1" fmla="*/ 91916 h 104775"/>
                  <a:gd name="connsiteX2" fmla="*/ 0 w 200025"/>
                  <a:gd name="connsiteY2" fmla="*/ 91916 h 104775"/>
                  <a:gd name="connsiteX3" fmla="*/ 0 w 200025"/>
                  <a:gd name="connsiteY3" fmla="*/ 108204 h 104775"/>
                  <a:gd name="connsiteX4" fmla="*/ 70866 w 200025"/>
                  <a:gd name="connsiteY4" fmla="*/ 108204 h 104775"/>
                  <a:gd name="connsiteX5" fmla="*/ 70866 w 200025"/>
                  <a:gd name="connsiteY5" fmla="*/ 16193 h 104775"/>
                  <a:gd name="connsiteX6" fmla="*/ 203549 w 200025"/>
                  <a:gd name="connsiteY6" fmla="*/ 16193 h 104775"/>
                  <a:gd name="connsiteX7" fmla="*/ 208026 w 200025"/>
                  <a:gd name="connsiteY7" fmla="*/ 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025" h="104775">
                    <a:moveTo>
                      <a:pt x="61150" y="0"/>
                    </a:moveTo>
                    <a:lnTo>
                      <a:pt x="61150" y="91916"/>
                    </a:lnTo>
                    <a:lnTo>
                      <a:pt x="0" y="91916"/>
                    </a:lnTo>
                    <a:lnTo>
                      <a:pt x="0" y="108204"/>
                    </a:lnTo>
                    <a:lnTo>
                      <a:pt x="70866" y="108204"/>
                    </a:lnTo>
                    <a:lnTo>
                      <a:pt x="70866" y="16193"/>
                    </a:lnTo>
                    <a:lnTo>
                      <a:pt x="203549" y="16193"/>
                    </a:lnTo>
                    <a:cubicBezTo>
                      <a:pt x="204397" y="10639"/>
                      <a:pt x="205902" y="5201"/>
                      <a:pt x="208026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DBBD338-D87B-4D02-B694-E8A5D20B8AB1}"/>
                  </a:ext>
                </a:extLst>
              </p:cNvPr>
              <p:cNvSpPr/>
              <p:nvPr/>
            </p:nvSpPr>
            <p:spPr>
              <a:xfrm>
                <a:off x="8468754" y="5000492"/>
                <a:ext cx="160597" cy="131397"/>
              </a:xfrm>
              <a:custGeom>
                <a:avLst/>
                <a:gdLst>
                  <a:gd name="connsiteX0" fmla="*/ 61151 w 104775"/>
                  <a:gd name="connsiteY0" fmla="*/ 0 h 85725"/>
                  <a:gd name="connsiteX1" fmla="*/ 61151 w 104775"/>
                  <a:gd name="connsiteY1" fmla="*/ 70866 h 85725"/>
                  <a:gd name="connsiteX2" fmla="*/ 0 w 104775"/>
                  <a:gd name="connsiteY2" fmla="*/ 70866 h 85725"/>
                  <a:gd name="connsiteX3" fmla="*/ 0 w 104775"/>
                  <a:gd name="connsiteY3" fmla="*/ 87154 h 85725"/>
                  <a:gd name="connsiteX4" fmla="*/ 70866 w 104775"/>
                  <a:gd name="connsiteY4" fmla="*/ 87154 h 85725"/>
                  <a:gd name="connsiteX5" fmla="*/ 70866 w 104775"/>
                  <a:gd name="connsiteY5" fmla="*/ 16193 h 85725"/>
                  <a:gd name="connsiteX6" fmla="*/ 110776 w 104775"/>
                  <a:gd name="connsiteY6" fmla="*/ 16193 h 85725"/>
                  <a:gd name="connsiteX7" fmla="*/ 110776 w 104775"/>
                  <a:gd name="connsiteY7" fmla="*/ 0 h 85725"/>
                  <a:gd name="connsiteX8" fmla="*/ 61151 w 104775"/>
                  <a:gd name="connsiteY8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775" h="85725">
                    <a:moveTo>
                      <a:pt x="61151" y="0"/>
                    </a:moveTo>
                    <a:lnTo>
                      <a:pt x="61151" y="70866"/>
                    </a:lnTo>
                    <a:lnTo>
                      <a:pt x="0" y="70866"/>
                    </a:lnTo>
                    <a:lnTo>
                      <a:pt x="0" y="87154"/>
                    </a:lnTo>
                    <a:lnTo>
                      <a:pt x="70866" y="87154"/>
                    </a:lnTo>
                    <a:lnTo>
                      <a:pt x="70866" y="16193"/>
                    </a:lnTo>
                    <a:lnTo>
                      <a:pt x="110776" y="16193"/>
                    </a:lnTo>
                    <a:lnTo>
                      <a:pt x="110776" y="0"/>
                    </a:lnTo>
                    <a:lnTo>
                      <a:pt x="6115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D6B888E-EFC8-4C2C-8265-77D05D462094}"/>
                  </a:ext>
                </a:extLst>
              </p:cNvPr>
              <p:cNvSpPr/>
              <p:nvPr/>
            </p:nvSpPr>
            <p:spPr>
              <a:xfrm>
                <a:off x="8951857" y="4895082"/>
                <a:ext cx="350393" cy="277394"/>
              </a:xfrm>
              <a:custGeom>
                <a:avLst/>
                <a:gdLst>
                  <a:gd name="connsiteX0" fmla="*/ 214503 w 228600"/>
                  <a:gd name="connsiteY0" fmla="*/ 381 h 180975"/>
                  <a:gd name="connsiteX1" fmla="*/ 220504 w 228600"/>
                  <a:gd name="connsiteY1" fmla="*/ 28956 h 180975"/>
                  <a:gd name="connsiteX2" fmla="*/ 147828 w 228600"/>
                  <a:gd name="connsiteY2" fmla="*/ 101822 h 180975"/>
                  <a:gd name="connsiteX3" fmla="*/ 147638 w 228600"/>
                  <a:gd name="connsiteY3" fmla="*/ 101822 h 180975"/>
                  <a:gd name="connsiteX4" fmla="*/ 129826 w 228600"/>
                  <a:gd name="connsiteY4" fmla="*/ 99631 h 180975"/>
                  <a:gd name="connsiteX5" fmla="*/ 53264 w 228600"/>
                  <a:gd name="connsiteY5" fmla="*/ 168612 h 180975"/>
                  <a:gd name="connsiteX6" fmla="*/ 0 w 228600"/>
                  <a:gd name="connsiteY6" fmla="*/ 141161 h 180975"/>
                  <a:gd name="connsiteX7" fmla="*/ 95593 w 228600"/>
                  <a:gd name="connsiteY7" fmla="*/ 179270 h 180975"/>
                  <a:gd name="connsiteX8" fmla="*/ 139541 w 228600"/>
                  <a:gd name="connsiteY8" fmla="*/ 115919 h 180975"/>
                  <a:gd name="connsiteX9" fmla="*/ 228057 w 228600"/>
                  <a:gd name="connsiteY9" fmla="*/ 63151 h 180975"/>
                  <a:gd name="connsiteX10" fmla="*/ 214503 w 228600"/>
                  <a:gd name="connsiteY10" fmla="*/ 0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8600" h="180975">
                    <a:moveTo>
                      <a:pt x="214503" y="381"/>
                    </a:moveTo>
                    <a:cubicBezTo>
                      <a:pt x="218389" y="9411"/>
                      <a:pt x="220428" y="19126"/>
                      <a:pt x="220504" y="28956"/>
                    </a:cubicBezTo>
                    <a:cubicBezTo>
                      <a:pt x="220561" y="69142"/>
                      <a:pt x="188014" y="101765"/>
                      <a:pt x="147828" y="101822"/>
                    </a:cubicBezTo>
                    <a:cubicBezTo>
                      <a:pt x="147761" y="101822"/>
                      <a:pt x="147704" y="101822"/>
                      <a:pt x="147638" y="101822"/>
                    </a:cubicBezTo>
                    <a:cubicBezTo>
                      <a:pt x="141637" y="101822"/>
                      <a:pt x="135655" y="101089"/>
                      <a:pt x="129826" y="99631"/>
                    </a:cubicBezTo>
                    <a:cubicBezTo>
                      <a:pt x="127730" y="139818"/>
                      <a:pt x="93459" y="170697"/>
                      <a:pt x="53264" y="168612"/>
                    </a:cubicBezTo>
                    <a:cubicBezTo>
                      <a:pt x="32395" y="167526"/>
                      <a:pt x="13002" y="157524"/>
                      <a:pt x="0" y="141161"/>
                    </a:cubicBezTo>
                    <a:cubicBezTo>
                      <a:pt x="15878" y="178080"/>
                      <a:pt x="58674" y="195148"/>
                      <a:pt x="95593" y="179270"/>
                    </a:cubicBezTo>
                    <a:cubicBezTo>
                      <a:pt x="121148" y="168288"/>
                      <a:pt x="138208" y="143704"/>
                      <a:pt x="139541" y="115919"/>
                    </a:cubicBezTo>
                    <a:cubicBezTo>
                      <a:pt x="178556" y="125787"/>
                      <a:pt x="218180" y="102165"/>
                      <a:pt x="228057" y="63151"/>
                    </a:cubicBezTo>
                    <a:cubicBezTo>
                      <a:pt x="233620" y="41138"/>
                      <a:pt x="228610" y="17793"/>
                      <a:pt x="214503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F3D1856A-917C-4FAF-AD69-12302A7F8530}"/>
                  </a:ext>
                </a:extLst>
              </p:cNvPr>
              <p:cNvSpPr/>
              <p:nvPr/>
            </p:nvSpPr>
            <p:spPr>
              <a:xfrm>
                <a:off x="8983685" y="4791717"/>
                <a:ext cx="131397" cy="131397"/>
              </a:xfrm>
              <a:custGeom>
                <a:avLst/>
                <a:gdLst>
                  <a:gd name="connsiteX0" fmla="*/ 0 w 85725"/>
                  <a:gd name="connsiteY0" fmla="*/ 46101 h 85725"/>
                  <a:gd name="connsiteX1" fmla="*/ 46101 w 85725"/>
                  <a:gd name="connsiteY1" fmla="*/ 0 h 85725"/>
                  <a:gd name="connsiteX2" fmla="*/ 92202 w 85725"/>
                  <a:gd name="connsiteY2" fmla="*/ 46101 h 85725"/>
                  <a:gd name="connsiteX3" fmla="*/ 46101 w 85725"/>
                  <a:gd name="connsiteY3" fmla="*/ 92202 h 85725"/>
                  <a:gd name="connsiteX4" fmla="*/ 0 w 85725"/>
                  <a:gd name="connsiteY4" fmla="*/ 4610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0" y="46101"/>
                    </a:moveTo>
                    <a:cubicBezTo>
                      <a:pt x="0" y="20641"/>
                      <a:pt x="20641" y="0"/>
                      <a:pt x="46101" y="0"/>
                    </a:cubicBezTo>
                    <a:cubicBezTo>
                      <a:pt x="71561" y="0"/>
                      <a:pt x="92202" y="20641"/>
                      <a:pt x="92202" y="46101"/>
                    </a:cubicBezTo>
                    <a:cubicBezTo>
                      <a:pt x="92202" y="71561"/>
                      <a:pt x="71561" y="92202"/>
                      <a:pt x="46101" y="92202"/>
                    </a:cubicBezTo>
                    <a:cubicBezTo>
                      <a:pt x="20641" y="92202"/>
                      <a:pt x="0" y="71561"/>
                      <a:pt x="0" y="46101"/>
                    </a:cubicBezTo>
                    <a:close/>
                  </a:path>
                </a:pathLst>
              </a:custGeom>
              <a:solidFill>
                <a:srgbClr val="FFF8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2060C4E-6948-4E64-8D83-321EC1123C69}"/>
                  </a:ext>
                </a:extLst>
              </p:cNvPr>
              <p:cNvSpPr/>
              <p:nvPr/>
            </p:nvSpPr>
            <p:spPr>
              <a:xfrm>
                <a:off x="8983685" y="4996843"/>
                <a:ext cx="131397" cy="131397"/>
              </a:xfrm>
              <a:custGeom>
                <a:avLst/>
                <a:gdLst>
                  <a:gd name="connsiteX0" fmla="*/ 0 w 85725"/>
                  <a:gd name="connsiteY0" fmla="*/ 46196 h 85725"/>
                  <a:gd name="connsiteX1" fmla="*/ 46006 w 85725"/>
                  <a:gd name="connsiteY1" fmla="*/ 0 h 85725"/>
                  <a:gd name="connsiteX2" fmla="*/ 92202 w 85725"/>
                  <a:gd name="connsiteY2" fmla="*/ 46006 h 85725"/>
                  <a:gd name="connsiteX3" fmla="*/ 46196 w 85725"/>
                  <a:gd name="connsiteY3" fmla="*/ 92202 h 85725"/>
                  <a:gd name="connsiteX4" fmla="*/ 46101 w 85725"/>
                  <a:gd name="connsiteY4" fmla="*/ 92202 h 85725"/>
                  <a:gd name="connsiteX5" fmla="*/ 0 w 85725"/>
                  <a:gd name="connsiteY5" fmla="*/ 4619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725" h="85725">
                    <a:moveTo>
                      <a:pt x="0" y="46196"/>
                    </a:moveTo>
                    <a:cubicBezTo>
                      <a:pt x="-57" y="20736"/>
                      <a:pt x="20545" y="57"/>
                      <a:pt x="46006" y="0"/>
                    </a:cubicBezTo>
                    <a:cubicBezTo>
                      <a:pt x="71466" y="-48"/>
                      <a:pt x="92145" y="20546"/>
                      <a:pt x="92202" y="46006"/>
                    </a:cubicBezTo>
                    <a:cubicBezTo>
                      <a:pt x="92259" y="71466"/>
                      <a:pt x="71657" y="92145"/>
                      <a:pt x="46196" y="92202"/>
                    </a:cubicBezTo>
                    <a:cubicBezTo>
                      <a:pt x="46168" y="92202"/>
                      <a:pt x="46130" y="92202"/>
                      <a:pt x="46101" y="92202"/>
                    </a:cubicBezTo>
                    <a:cubicBezTo>
                      <a:pt x="20679" y="92202"/>
                      <a:pt x="57" y="71619"/>
                      <a:pt x="0" y="46196"/>
                    </a:cubicBezTo>
                    <a:close/>
                  </a:path>
                </a:pathLst>
              </a:custGeom>
              <a:solidFill>
                <a:srgbClr val="FFF8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1E84F0F4-6336-4E2D-A8BB-CD68981E6A72}"/>
                  </a:ext>
                </a:extLst>
              </p:cNvPr>
              <p:cNvSpPr/>
              <p:nvPr/>
            </p:nvSpPr>
            <p:spPr>
              <a:xfrm>
                <a:off x="9122527" y="4894352"/>
                <a:ext cx="131397" cy="131397"/>
              </a:xfrm>
              <a:custGeom>
                <a:avLst/>
                <a:gdLst>
                  <a:gd name="connsiteX0" fmla="*/ 0 w 85725"/>
                  <a:gd name="connsiteY0" fmla="*/ 46101 h 85725"/>
                  <a:gd name="connsiteX1" fmla="*/ 46101 w 85725"/>
                  <a:gd name="connsiteY1" fmla="*/ 0 h 85725"/>
                  <a:gd name="connsiteX2" fmla="*/ 92202 w 85725"/>
                  <a:gd name="connsiteY2" fmla="*/ 46101 h 85725"/>
                  <a:gd name="connsiteX3" fmla="*/ 46101 w 85725"/>
                  <a:gd name="connsiteY3" fmla="*/ 92202 h 85725"/>
                  <a:gd name="connsiteX4" fmla="*/ 46006 w 85725"/>
                  <a:gd name="connsiteY4" fmla="*/ 92202 h 85725"/>
                  <a:gd name="connsiteX5" fmla="*/ 0 w 85725"/>
                  <a:gd name="connsiteY5" fmla="*/ 4610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725" h="85725">
                    <a:moveTo>
                      <a:pt x="0" y="46101"/>
                    </a:moveTo>
                    <a:cubicBezTo>
                      <a:pt x="0" y="20641"/>
                      <a:pt x="20641" y="0"/>
                      <a:pt x="46101" y="0"/>
                    </a:cubicBezTo>
                    <a:cubicBezTo>
                      <a:pt x="71561" y="0"/>
                      <a:pt x="92202" y="20641"/>
                      <a:pt x="92202" y="46101"/>
                    </a:cubicBezTo>
                    <a:cubicBezTo>
                      <a:pt x="92202" y="71561"/>
                      <a:pt x="71561" y="92202"/>
                      <a:pt x="46101" y="92202"/>
                    </a:cubicBezTo>
                    <a:cubicBezTo>
                      <a:pt x="46072" y="92202"/>
                      <a:pt x="46034" y="92202"/>
                      <a:pt x="46006" y="92202"/>
                    </a:cubicBezTo>
                    <a:cubicBezTo>
                      <a:pt x="20584" y="92145"/>
                      <a:pt x="0" y="71523"/>
                      <a:pt x="0" y="46101"/>
                    </a:cubicBezTo>
                    <a:close/>
                  </a:path>
                </a:pathLst>
              </a:custGeom>
              <a:solidFill>
                <a:srgbClr val="FFF8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CEED27DD-79AF-4279-A4A5-6180E856DC2B}"/>
                  </a:ext>
                </a:extLst>
              </p:cNvPr>
              <p:cNvSpPr/>
              <p:nvPr/>
            </p:nvSpPr>
            <p:spPr>
              <a:xfrm>
                <a:off x="8427145" y="4925012"/>
                <a:ext cx="496390" cy="14600"/>
              </a:xfrm>
              <a:custGeom>
                <a:avLst/>
                <a:gdLst>
                  <a:gd name="connsiteX0" fmla="*/ 0 w 323850"/>
                  <a:gd name="connsiteY0" fmla="*/ 0 h 9525"/>
                  <a:gd name="connsiteX1" fmla="*/ 330898 w 323850"/>
                  <a:gd name="connsiteY1" fmla="*/ 0 h 9525"/>
                  <a:gd name="connsiteX2" fmla="*/ 330898 w 323850"/>
                  <a:gd name="connsiteY2" fmla="*/ 16859 h 9525"/>
                  <a:gd name="connsiteX3" fmla="*/ 0 w 323850"/>
                  <a:gd name="connsiteY3" fmla="*/ 168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9525">
                    <a:moveTo>
                      <a:pt x="0" y="0"/>
                    </a:moveTo>
                    <a:lnTo>
                      <a:pt x="330898" y="0"/>
                    </a:lnTo>
                    <a:lnTo>
                      <a:pt x="330898" y="16859"/>
                    </a:lnTo>
                    <a:lnTo>
                      <a:pt x="0" y="16859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2D835960-A49F-4AA7-A1CD-05C050443EB0}"/>
                  </a:ext>
                </a:extLst>
              </p:cNvPr>
              <p:cNvSpPr/>
              <p:nvPr/>
            </p:nvSpPr>
            <p:spPr>
              <a:xfrm>
                <a:off x="2779399" y="4234446"/>
                <a:ext cx="919781" cy="759184"/>
              </a:xfrm>
              <a:custGeom>
                <a:avLst/>
                <a:gdLst>
                  <a:gd name="connsiteX0" fmla="*/ 0 w 600075"/>
                  <a:gd name="connsiteY0" fmla="*/ 243554 h 495300"/>
                  <a:gd name="connsiteX1" fmla="*/ 292513 w 600075"/>
                  <a:gd name="connsiteY1" fmla="*/ 0 h 495300"/>
                  <a:gd name="connsiteX2" fmla="*/ 601504 w 600075"/>
                  <a:gd name="connsiteY2" fmla="*/ 243554 h 495300"/>
                  <a:gd name="connsiteX3" fmla="*/ 314420 w 600075"/>
                  <a:gd name="connsiteY3" fmla="*/ 498824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0075" h="495300">
                    <a:moveTo>
                      <a:pt x="0" y="243554"/>
                    </a:moveTo>
                    <a:cubicBezTo>
                      <a:pt x="4763" y="235744"/>
                      <a:pt x="292513" y="0"/>
                      <a:pt x="292513" y="0"/>
                    </a:cubicBezTo>
                    <a:lnTo>
                      <a:pt x="601504" y="243554"/>
                    </a:lnTo>
                    <a:lnTo>
                      <a:pt x="314420" y="498824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C0F116D2-0434-4EFD-91B5-F51707C57924}"/>
                  </a:ext>
                </a:extLst>
              </p:cNvPr>
              <p:cNvSpPr/>
              <p:nvPr/>
            </p:nvSpPr>
            <p:spPr>
              <a:xfrm>
                <a:off x="2889043" y="4154586"/>
                <a:ext cx="700785" cy="846782"/>
              </a:xfrm>
              <a:custGeom>
                <a:avLst/>
                <a:gdLst>
                  <a:gd name="connsiteX0" fmla="*/ 0 w 457200"/>
                  <a:gd name="connsiteY0" fmla="*/ 0 h 552450"/>
                  <a:gd name="connsiteX1" fmla="*/ 458534 w 457200"/>
                  <a:gd name="connsiteY1" fmla="*/ 0 h 552450"/>
                  <a:gd name="connsiteX2" fmla="*/ 458534 w 457200"/>
                  <a:gd name="connsiteY2" fmla="*/ 553593 h 552450"/>
                  <a:gd name="connsiteX3" fmla="*/ 0 w 457200"/>
                  <a:gd name="connsiteY3" fmla="*/ 553593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552450">
                    <a:moveTo>
                      <a:pt x="0" y="0"/>
                    </a:moveTo>
                    <a:lnTo>
                      <a:pt x="458534" y="0"/>
                    </a:lnTo>
                    <a:lnTo>
                      <a:pt x="458534" y="553593"/>
                    </a:lnTo>
                    <a:lnTo>
                      <a:pt x="0" y="553593"/>
                    </a:lnTo>
                    <a:close/>
                  </a:path>
                </a:pathLst>
              </a:custGeom>
              <a:solidFill>
                <a:srgbClr val="F9F0D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DD8054A-3482-4678-94FF-DF5FB1F4F448}"/>
                  </a:ext>
                </a:extLst>
              </p:cNvPr>
              <p:cNvSpPr/>
              <p:nvPr/>
            </p:nvSpPr>
            <p:spPr>
              <a:xfrm>
                <a:off x="2966713" y="4252258"/>
                <a:ext cx="437991" cy="43799"/>
              </a:xfrm>
              <a:custGeom>
                <a:avLst/>
                <a:gdLst>
                  <a:gd name="connsiteX0" fmla="*/ 0 w 285750"/>
                  <a:gd name="connsiteY0" fmla="*/ 0 h 28575"/>
                  <a:gd name="connsiteX1" fmla="*/ 290227 w 285750"/>
                  <a:gd name="connsiteY1" fmla="*/ 0 h 28575"/>
                  <a:gd name="connsiteX2" fmla="*/ 290227 w 285750"/>
                  <a:gd name="connsiteY2" fmla="*/ 29051 h 28575"/>
                  <a:gd name="connsiteX3" fmla="*/ 0 w 285750"/>
                  <a:gd name="connsiteY3" fmla="*/ 2905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0" h="28575">
                    <a:moveTo>
                      <a:pt x="0" y="0"/>
                    </a:moveTo>
                    <a:lnTo>
                      <a:pt x="290227" y="0"/>
                    </a:lnTo>
                    <a:lnTo>
                      <a:pt x="290227" y="29051"/>
                    </a:lnTo>
                    <a:lnTo>
                      <a:pt x="0" y="2905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DA6135C5-B543-44A3-86E1-EBA5B31DD464}"/>
                  </a:ext>
                </a:extLst>
              </p:cNvPr>
              <p:cNvSpPr/>
              <p:nvPr/>
            </p:nvSpPr>
            <p:spPr>
              <a:xfrm>
                <a:off x="2966713" y="4372560"/>
                <a:ext cx="540189" cy="43799"/>
              </a:xfrm>
              <a:custGeom>
                <a:avLst/>
                <a:gdLst>
                  <a:gd name="connsiteX0" fmla="*/ 0 w 352425"/>
                  <a:gd name="connsiteY0" fmla="*/ 0 h 28575"/>
                  <a:gd name="connsiteX1" fmla="*/ 361664 w 352425"/>
                  <a:gd name="connsiteY1" fmla="*/ 0 h 28575"/>
                  <a:gd name="connsiteX2" fmla="*/ 361664 w 352425"/>
                  <a:gd name="connsiteY2" fmla="*/ 30290 h 28575"/>
                  <a:gd name="connsiteX3" fmla="*/ 0 w 352425"/>
                  <a:gd name="connsiteY3" fmla="*/ 30290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5" h="28575">
                    <a:moveTo>
                      <a:pt x="0" y="0"/>
                    </a:moveTo>
                    <a:lnTo>
                      <a:pt x="361664" y="0"/>
                    </a:lnTo>
                    <a:lnTo>
                      <a:pt x="361664" y="30290"/>
                    </a:lnTo>
                    <a:lnTo>
                      <a:pt x="0" y="3029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F762516-48C5-4989-8054-0DB28871FB40}"/>
                  </a:ext>
                </a:extLst>
              </p:cNvPr>
              <p:cNvSpPr/>
              <p:nvPr/>
            </p:nvSpPr>
            <p:spPr>
              <a:xfrm>
                <a:off x="2966713" y="4493007"/>
                <a:ext cx="540189" cy="43799"/>
              </a:xfrm>
              <a:custGeom>
                <a:avLst/>
                <a:gdLst>
                  <a:gd name="connsiteX0" fmla="*/ 0 w 352425"/>
                  <a:gd name="connsiteY0" fmla="*/ 0 h 28575"/>
                  <a:gd name="connsiteX1" fmla="*/ 361664 w 352425"/>
                  <a:gd name="connsiteY1" fmla="*/ 0 h 28575"/>
                  <a:gd name="connsiteX2" fmla="*/ 361664 w 352425"/>
                  <a:gd name="connsiteY2" fmla="*/ 30289 h 28575"/>
                  <a:gd name="connsiteX3" fmla="*/ 0 w 352425"/>
                  <a:gd name="connsiteY3" fmla="*/ 30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5" h="28575">
                    <a:moveTo>
                      <a:pt x="0" y="0"/>
                    </a:moveTo>
                    <a:lnTo>
                      <a:pt x="361664" y="0"/>
                    </a:lnTo>
                    <a:lnTo>
                      <a:pt x="361664" y="30289"/>
                    </a:lnTo>
                    <a:lnTo>
                      <a:pt x="0" y="30289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1F2E92A8-C04C-4B03-AA77-9DA6A85176C7}"/>
                  </a:ext>
                </a:extLst>
              </p:cNvPr>
              <p:cNvSpPr/>
              <p:nvPr/>
            </p:nvSpPr>
            <p:spPr>
              <a:xfrm>
                <a:off x="2966713" y="4613454"/>
                <a:ext cx="540189" cy="43799"/>
              </a:xfrm>
              <a:custGeom>
                <a:avLst/>
                <a:gdLst>
                  <a:gd name="connsiteX0" fmla="*/ 0 w 352425"/>
                  <a:gd name="connsiteY0" fmla="*/ 0 h 28575"/>
                  <a:gd name="connsiteX1" fmla="*/ 361664 w 352425"/>
                  <a:gd name="connsiteY1" fmla="*/ 0 h 28575"/>
                  <a:gd name="connsiteX2" fmla="*/ 361664 w 352425"/>
                  <a:gd name="connsiteY2" fmla="*/ 30289 h 28575"/>
                  <a:gd name="connsiteX3" fmla="*/ 0 w 352425"/>
                  <a:gd name="connsiteY3" fmla="*/ 30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5" h="28575">
                    <a:moveTo>
                      <a:pt x="0" y="0"/>
                    </a:moveTo>
                    <a:lnTo>
                      <a:pt x="361664" y="0"/>
                    </a:lnTo>
                    <a:lnTo>
                      <a:pt x="361664" y="30289"/>
                    </a:lnTo>
                    <a:lnTo>
                      <a:pt x="0" y="30289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0B86C7F9-2431-4524-8AA3-6F81B33104AF}"/>
                  </a:ext>
                </a:extLst>
              </p:cNvPr>
              <p:cNvSpPr/>
              <p:nvPr/>
            </p:nvSpPr>
            <p:spPr>
              <a:xfrm>
                <a:off x="2779399" y="4607761"/>
                <a:ext cx="919781" cy="554789"/>
              </a:xfrm>
              <a:custGeom>
                <a:avLst/>
                <a:gdLst>
                  <a:gd name="connsiteX0" fmla="*/ 601504 w 600075"/>
                  <a:gd name="connsiteY0" fmla="*/ 370808 h 361950"/>
                  <a:gd name="connsiteX1" fmla="*/ 0 w 600075"/>
                  <a:gd name="connsiteY1" fmla="*/ 370808 h 361950"/>
                  <a:gd name="connsiteX2" fmla="*/ 0 w 600075"/>
                  <a:gd name="connsiteY2" fmla="*/ 0 h 361950"/>
                  <a:gd name="connsiteX3" fmla="*/ 300228 w 600075"/>
                  <a:gd name="connsiteY3" fmla="*/ 188595 h 361950"/>
                  <a:gd name="connsiteX4" fmla="*/ 601504 w 600075"/>
                  <a:gd name="connsiteY4" fmla="*/ 0 h 361950"/>
                  <a:gd name="connsiteX5" fmla="*/ 601504 w 600075"/>
                  <a:gd name="connsiteY5" fmla="*/ 370808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0075" h="361950">
                    <a:moveTo>
                      <a:pt x="601504" y="370808"/>
                    </a:moveTo>
                    <a:lnTo>
                      <a:pt x="0" y="370808"/>
                    </a:lnTo>
                    <a:lnTo>
                      <a:pt x="0" y="0"/>
                    </a:lnTo>
                    <a:lnTo>
                      <a:pt x="300228" y="188595"/>
                    </a:lnTo>
                    <a:lnTo>
                      <a:pt x="601504" y="0"/>
                    </a:lnTo>
                    <a:lnTo>
                      <a:pt x="601504" y="370808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810DF8F6-DED8-447F-9CB4-2FEF84B4498B}"/>
                  </a:ext>
                </a:extLst>
              </p:cNvPr>
              <p:cNvSpPr/>
              <p:nvPr/>
            </p:nvSpPr>
            <p:spPr>
              <a:xfrm>
                <a:off x="2779399" y="4894206"/>
                <a:ext cx="919781" cy="277394"/>
              </a:xfrm>
              <a:custGeom>
                <a:avLst/>
                <a:gdLst>
                  <a:gd name="connsiteX0" fmla="*/ 300228 w 600075"/>
                  <a:gd name="connsiteY0" fmla="*/ 1714 h 180975"/>
                  <a:gd name="connsiteX1" fmla="*/ 297942 w 600075"/>
                  <a:gd name="connsiteY1" fmla="*/ 286 h 180975"/>
                  <a:gd name="connsiteX2" fmla="*/ 0 w 600075"/>
                  <a:gd name="connsiteY2" fmla="*/ 183928 h 180975"/>
                  <a:gd name="connsiteX3" fmla="*/ 601504 w 600075"/>
                  <a:gd name="connsiteY3" fmla="*/ 183928 h 180975"/>
                  <a:gd name="connsiteX4" fmla="*/ 303086 w 600075"/>
                  <a:gd name="connsiteY4" fmla="*/ 0 h 180975"/>
                  <a:gd name="connsiteX5" fmla="*/ 300228 w 600075"/>
                  <a:gd name="connsiteY5" fmla="*/ 1714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0075" h="180975">
                    <a:moveTo>
                      <a:pt x="300228" y="1714"/>
                    </a:moveTo>
                    <a:lnTo>
                      <a:pt x="297942" y="286"/>
                    </a:lnTo>
                    <a:lnTo>
                      <a:pt x="0" y="183928"/>
                    </a:lnTo>
                    <a:lnTo>
                      <a:pt x="601504" y="183928"/>
                    </a:lnTo>
                    <a:lnTo>
                      <a:pt x="303086" y="0"/>
                    </a:lnTo>
                    <a:lnTo>
                      <a:pt x="300228" y="1714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BCF79F29-7295-44E9-87AA-D2FA1778881F}"/>
                  </a:ext>
                </a:extLst>
              </p:cNvPr>
              <p:cNvSpPr/>
              <p:nvPr/>
            </p:nvSpPr>
            <p:spPr>
              <a:xfrm>
                <a:off x="2779399" y="4607761"/>
                <a:ext cx="919781" cy="554789"/>
              </a:xfrm>
              <a:custGeom>
                <a:avLst/>
                <a:gdLst>
                  <a:gd name="connsiteX0" fmla="*/ 0 w 600075"/>
                  <a:gd name="connsiteY0" fmla="*/ 370808 h 361950"/>
                  <a:gd name="connsiteX1" fmla="*/ 601504 w 600075"/>
                  <a:gd name="connsiteY1" fmla="*/ 370808 h 361950"/>
                  <a:gd name="connsiteX2" fmla="*/ 601504 w 600075"/>
                  <a:gd name="connsiteY2" fmla="*/ 0 h 361950"/>
                  <a:gd name="connsiteX3" fmla="*/ 553212 w 600075"/>
                  <a:gd name="connsiteY3" fmla="*/ 312611 h 361950"/>
                  <a:gd name="connsiteX4" fmla="*/ 0 w 600075"/>
                  <a:gd name="connsiteY4" fmla="*/ 370808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0075" h="361950">
                    <a:moveTo>
                      <a:pt x="0" y="370808"/>
                    </a:moveTo>
                    <a:lnTo>
                      <a:pt x="601504" y="370808"/>
                    </a:lnTo>
                    <a:lnTo>
                      <a:pt x="601504" y="0"/>
                    </a:lnTo>
                    <a:lnTo>
                      <a:pt x="553212" y="312611"/>
                    </a:lnTo>
                    <a:lnTo>
                      <a:pt x="0" y="370808"/>
                    </a:lnTo>
                    <a:close/>
                  </a:path>
                </a:pathLst>
              </a:custGeom>
              <a:solidFill>
                <a:srgbClr val="FF9100">
                  <a:alpha val="48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6F8FFE7-0909-4535-99A4-244FECBB9606}"/>
                  </a:ext>
                </a:extLst>
              </p:cNvPr>
              <p:cNvSpPr/>
              <p:nvPr/>
            </p:nvSpPr>
            <p:spPr>
              <a:xfrm>
                <a:off x="2811373" y="4677401"/>
                <a:ext cx="262795" cy="306594"/>
              </a:xfrm>
              <a:custGeom>
                <a:avLst/>
                <a:gdLst>
                  <a:gd name="connsiteX0" fmla="*/ 173450 w 171450"/>
                  <a:gd name="connsiteY0" fmla="*/ 104775 h 200025"/>
                  <a:gd name="connsiteX1" fmla="*/ 0 w 171450"/>
                  <a:gd name="connsiteY1" fmla="*/ 0 h 200025"/>
                  <a:gd name="connsiteX2" fmla="*/ 0 w 171450"/>
                  <a:gd name="connsiteY2" fmla="*/ 207645 h 200025"/>
                  <a:gd name="connsiteX3" fmla="*/ 39814 w 171450"/>
                  <a:gd name="connsiteY3" fmla="*/ 77629 h 200025"/>
                  <a:gd name="connsiteX4" fmla="*/ 173450 w 171450"/>
                  <a:gd name="connsiteY4" fmla="*/ 10477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200025">
                    <a:moveTo>
                      <a:pt x="173450" y="104775"/>
                    </a:moveTo>
                    <a:lnTo>
                      <a:pt x="0" y="0"/>
                    </a:lnTo>
                    <a:lnTo>
                      <a:pt x="0" y="207645"/>
                    </a:lnTo>
                    <a:lnTo>
                      <a:pt x="39814" y="77629"/>
                    </a:lnTo>
                    <a:lnTo>
                      <a:pt x="173450" y="104775"/>
                    </a:lnTo>
                    <a:close/>
                  </a:path>
                </a:pathLst>
              </a:custGeom>
              <a:solidFill>
                <a:srgbClr val="FFA1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EEFF3F51-A826-4B3E-B604-6DF10A06A321}"/>
                  </a:ext>
                </a:extLst>
              </p:cNvPr>
              <p:cNvSpPr/>
              <p:nvPr/>
            </p:nvSpPr>
            <p:spPr>
              <a:xfrm>
                <a:off x="3212571" y="4906981"/>
                <a:ext cx="583988" cy="744585"/>
              </a:xfrm>
              <a:custGeom>
                <a:avLst/>
                <a:gdLst>
                  <a:gd name="connsiteX0" fmla="*/ 150876 w 381000"/>
                  <a:gd name="connsiteY0" fmla="*/ 450009 h 485775"/>
                  <a:gd name="connsiteX1" fmla="*/ 90678 w 381000"/>
                  <a:gd name="connsiteY1" fmla="*/ 404765 h 485775"/>
                  <a:gd name="connsiteX2" fmla="*/ 113348 w 381000"/>
                  <a:gd name="connsiteY2" fmla="*/ 375143 h 485775"/>
                  <a:gd name="connsiteX3" fmla="*/ 156020 w 381000"/>
                  <a:gd name="connsiteY3" fmla="*/ 407146 h 485775"/>
                  <a:gd name="connsiteX4" fmla="*/ 185452 w 381000"/>
                  <a:gd name="connsiteY4" fmla="*/ 367999 h 485775"/>
                  <a:gd name="connsiteX5" fmla="*/ 141923 w 381000"/>
                  <a:gd name="connsiteY5" fmla="*/ 335995 h 485775"/>
                  <a:gd name="connsiteX6" fmla="*/ 256223 w 381000"/>
                  <a:gd name="connsiteY6" fmla="*/ 183595 h 485775"/>
                  <a:gd name="connsiteX7" fmla="*/ 377260 w 381000"/>
                  <a:gd name="connsiteY7" fmla="*/ 126654 h 485775"/>
                  <a:gd name="connsiteX8" fmla="*/ 320320 w 381000"/>
                  <a:gd name="connsiteY8" fmla="*/ 5620 h 485775"/>
                  <a:gd name="connsiteX9" fmla="*/ 199283 w 381000"/>
                  <a:gd name="connsiteY9" fmla="*/ 62561 h 485775"/>
                  <a:gd name="connsiteX10" fmla="*/ 211931 w 381000"/>
                  <a:gd name="connsiteY10" fmla="*/ 150448 h 485775"/>
                  <a:gd name="connsiteX11" fmla="*/ 0 w 381000"/>
                  <a:gd name="connsiteY11" fmla="*/ 433340 h 485775"/>
                  <a:gd name="connsiteX12" fmla="*/ 44196 w 381000"/>
                  <a:gd name="connsiteY12" fmla="*/ 466583 h 485775"/>
                  <a:gd name="connsiteX13" fmla="*/ 63246 w 381000"/>
                  <a:gd name="connsiteY13" fmla="*/ 441055 h 485775"/>
                  <a:gd name="connsiteX14" fmla="*/ 123444 w 381000"/>
                  <a:gd name="connsiteY14" fmla="*/ 486299 h 485775"/>
                  <a:gd name="connsiteX15" fmla="*/ 331851 w 381000"/>
                  <a:gd name="connsiteY15" fmla="*/ 37862 h 485775"/>
                  <a:gd name="connsiteX16" fmla="*/ 338183 w 381000"/>
                  <a:gd name="connsiteY16" fmla="*/ 82001 h 485775"/>
                  <a:gd name="connsiteX17" fmla="*/ 294048 w 381000"/>
                  <a:gd name="connsiteY17" fmla="*/ 88326 h 485775"/>
                  <a:gd name="connsiteX18" fmla="*/ 287716 w 381000"/>
                  <a:gd name="connsiteY18" fmla="*/ 44197 h 485775"/>
                  <a:gd name="connsiteX19" fmla="*/ 287750 w 381000"/>
                  <a:gd name="connsiteY19" fmla="*/ 44149 h 485775"/>
                  <a:gd name="connsiteX20" fmla="*/ 331470 w 381000"/>
                  <a:gd name="connsiteY20" fmla="*/ 3786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81000" h="485775">
                    <a:moveTo>
                      <a:pt x="150876" y="450009"/>
                    </a:moveTo>
                    <a:lnTo>
                      <a:pt x="90678" y="404765"/>
                    </a:lnTo>
                    <a:lnTo>
                      <a:pt x="113348" y="375143"/>
                    </a:lnTo>
                    <a:lnTo>
                      <a:pt x="156020" y="407146"/>
                    </a:lnTo>
                    <a:lnTo>
                      <a:pt x="185452" y="367999"/>
                    </a:lnTo>
                    <a:lnTo>
                      <a:pt x="141923" y="335995"/>
                    </a:lnTo>
                    <a:lnTo>
                      <a:pt x="256223" y="183595"/>
                    </a:lnTo>
                    <a:cubicBezTo>
                      <a:pt x="305370" y="201292"/>
                      <a:pt x="359559" y="175803"/>
                      <a:pt x="377260" y="126654"/>
                    </a:cubicBezTo>
                    <a:cubicBezTo>
                      <a:pt x="394959" y="77505"/>
                      <a:pt x="369466" y="23318"/>
                      <a:pt x="320320" y="5620"/>
                    </a:cubicBezTo>
                    <a:cubicBezTo>
                      <a:pt x="271173" y="-12077"/>
                      <a:pt x="216983" y="13411"/>
                      <a:pt x="199283" y="62561"/>
                    </a:cubicBezTo>
                    <a:cubicBezTo>
                      <a:pt x="188630" y="92136"/>
                      <a:pt x="193371" y="125073"/>
                      <a:pt x="211931" y="150448"/>
                    </a:cubicBezTo>
                    <a:lnTo>
                      <a:pt x="0" y="433340"/>
                    </a:lnTo>
                    <a:lnTo>
                      <a:pt x="44196" y="466583"/>
                    </a:lnTo>
                    <a:lnTo>
                      <a:pt x="63246" y="441055"/>
                    </a:lnTo>
                    <a:lnTo>
                      <a:pt x="123444" y="486299"/>
                    </a:lnTo>
                    <a:close/>
                    <a:moveTo>
                      <a:pt x="331851" y="37862"/>
                    </a:moveTo>
                    <a:cubicBezTo>
                      <a:pt x="345787" y="48302"/>
                      <a:pt x="348623" y="68066"/>
                      <a:pt x="338183" y="82001"/>
                    </a:cubicBezTo>
                    <a:cubicBezTo>
                      <a:pt x="327744" y="95936"/>
                      <a:pt x="307984" y="98765"/>
                      <a:pt x="294048" y="88326"/>
                    </a:cubicBezTo>
                    <a:cubicBezTo>
                      <a:pt x="280112" y="77886"/>
                      <a:pt x="277277" y="58131"/>
                      <a:pt x="287716" y="44197"/>
                    </a:cubicBezTo>
                    <a:cubicBezTo>
                      <a:pt x="287727" y="44177"/>
                      <a:pt x="287739" y="44168"/>
                      <a:pt x="287750" y="44149"/>
                    </a:cubicBezTo>
                    <a:cubicBezTo>
                      <a:pt x="298175" y="30490"/>
                      <a:pt x="317619" y="27690"/>
                      <a:pt x="331470" y="37862"/>
                    </a:cubicBezTo>
                    <a:close/>
                  </a:path>
                </a:pathLst>
              </a:custGeom>
              <a:solidFill>
                <a:srgbClr val="348EC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FF9307C1-E693-47D8-9273-1BBB0BDC13CD}"/>
                  </a:ext>
                </a:extLst>
              </p:cNvPr>
              <p:cNvSpPr/>
              <p:nvPr/>
            </p:nvSpPr>
            <p:spPr>
              <a:xfrm>
                <a:off x="3408792" y="4977862"/>
                <a:ext cx="379592" cy="437991"/>
              </a:xfrm>
              <a:custGeom>
                <a:avLst/>
                <a:gdLst>
                  <a:gd name="connsiteX0" fmla="*/ 227457 w 247650"/>
                  <a:gd name="connsiteY0" fmla="*/ 86868 h 285750"/>
                  <a:gd name="connsiteX1" fmla="*/ 119825 w 247650"/>
                  <a:gd name="connsiteY1" fmla="*/ 119063 h 285750"/>
                  <a:gd name="connsiteX2" fmla="*/ 0 w 247650"/>
                  <a:gd name="connsiteY2" fmla="*/ 278606 h 285750"/>
                  <a:gd name="connsiteX3" fmla="*/ 14478 w 247650"/>
                  <a:gd name="connsiteY3" fmla="*/ 289560 h 285750"/>
                  <a:gd name="connsiteX4" fmla="*/ 128778 w 247650"/>
                  <a:gd name="connsiteY4" fmla="*/ 137731 h 285750"/>
                  <a:gd name="connsiteX5" fmla="*/ 249545 w 247650"/>
                  <a:gd name="connsiteY5" fmla="*/ 80220 h 285750"/>
                  <a:gd name="connsiteX6" fmla="*/ 241554 w 247650"/>
                  <a:gd name="connsiteY6" fmla="*/ 0 h 285750"/>
                  <a:gd name="connsiteX7" fmla="*/ 227457 w 247650"/>
                  <a:gd name="connsiteY7" fmla="*/ 86868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7650" h="285750">
                    <a:moveTo>
                      <a:pt x="227457" y="86868"/>
                    </a:moveTo>
                    <a:cubicBezTo>
                      <a:pt x="202529" y="120053"/>
                      <a:pt x="158880" y="133112"/>
                      <a:pt x="119825" y="119063"/>
                    </a:cubicBezTo>
                    <a:lnTo>
                      <a:pt x="0" y="278606"/>
                    </a:lnTo>
                    <a:lnTo>
                      <a:pt x="14478" y="289560"/>
                    </a:lnTo>
                    <a:lnTo>
                      <a:pt x="128778" y="137731"/>
                    </a:lnTo>
                    <a:cubicBezTo>
                      <a:pt x="178007" y="155200"/>
                      <a:pt x="232077" y="129454"/>
                      <a:pt x="249545" y="80220"/>
                    </a:cubicBezTo>
                    <a:cubicBezTo>
                      <a:pt x="258983" y="53626"/>
                      <a:pt x="256052" y="24212"/>
                      <a:pt x="241554" y="0"/>
                    </a:cubicBezTo>
                    <a:cubicBezTo>
                      <a:pt x="251467" y="29508"/>
                      <a:pt x="246193" y="62008"/>
                      <a:pt x="227457" y="86868"/>
                    </a:cubicBezTo>
                    <a:close/>
                  </a:path>
                </a:pathLst>
              </a:custGeom>
              <a:solidFill>
                <a:srgbClr val="2483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4B631383-5FDA-4A32-BCA3-DE8F7D2B79DD}"/>
                  </a:ext>
                </a:extLst>
              </p:cNvPr>
              <p:cNvSpPr/>
              <p:nvPr/>
            </p:nvSpPr>
            <p:spPr>
              <a:xfrm>
                <a:off x="3329516" y="5453374"/>
                <a:ext cx="160597" cy="72998"/>
              </a:xfrm>
              <a:custGeom>
                <a:avLst/>
                <a:gdLst>
                  <a:gd name="connsiteX0" fmla="*/ 28004 w 104775"/>
                  <a:gd name="connsiteY0" fmla="*/ 0 h 47625"/>
                  <a:gd name="connsiteX1" fmla="*/ 0 w 104775"/>
                  <a:gd name="connsiteY1" fmla="*/ 37148 h 47625"/>
                  <a:gd name="connsiteX2" fmla="*/ 14573 w 104775"/>
                  <a:gd name="connsiteY2" fmla="*/ 48101 h 47625"/>
                  <a:gd name="connsiteX3" fmla="*/ 36576 w 104775"/>
                  <a:gd name="connsiteY3" fmla="*/ 18669 h 47625"/>
                  <a:gd name="connsiteX4" fmla="*/ 79248 w 104775"/>
                  <a:gd name="connsiteY4" fmla="*/ 50673 h 47625"/>
                  <a:gd name="connsiteX5" fmla="*/ 108680 w 104775"/>
                  <a:gd name="connsiteY5" fmla="*/ 11525 h 47625"/>
                  <a:gd name="connsiteX6" fmla="*/ 94107 w 104775"/>
                  <a:gd name="connsiteY6" fmla="*/ 572 h 47625"/>
                  <a:gd name="connsiteX7" fmla="*/ 70580 w 104775"/>
                  <a:gd name="connsiteY7" fmla="*/ 32004 h 47625"/>
                  <a:gd name="connsiteX8" fmla="*/ 28004 w 104775"/>
                  <a:gd name="connsiteY8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775" h="47625">
                    <a:moveTo>
                      <a:pt x="28004" y="0"/>
                    </a:moveTo>
                    <a:lnTo>
                      <a:pt x="0" y="37148"/>
                    </a:lnTo>
                    <a:lnTo>
                      <a:pt x="14573" y="48101"/>
                    </a:lnTo>
                    <a:lnTo>
                      <a:pt x="36576" y="18669"/>
                    </a:lnTo>
                    <a:lnTo>
                      <a:pt x="79248" y="50673"/>
                    </a:lnTo>
                    <a:lnTo>
                      <a:pt x="108680" y="11525"/>
                    </a:lnTo>
                    <a:lnTo>
                      <a:pt x="94107" y="572"/>
                    </a:lnTo>
                    <a:lnTo>
                      <a:pt x="70580" y="32004"/>
                    </a:lnTo>
                    <a:lnTo>
                      <a:pt x="28004" y="0"/>
                    </a:lnTo>
                    <a:close/>
                  </a:path>
                </a:pathLst>
              </a:custGeom>
              <a:solidFill>
                <a:srgbClr val="2483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8A0EC4AC-EE2B-4DC5-BE41-91FE9D4FACAA}"/>
                  </a:ext>
                </a:extLst>
              </p:cNvPr>
              <p:cNvSpPr/>
              <p:nvPr/>
            </p:nvSpPr>
            <p:spPr>
              <a:xfrm>
                <a:off x="3212571" y="5554404"/>
                <a:ext cx="218995" cy="87598"/>
              </a:xfrm>
              <a:custGeom>
                <a:avLst/>
                <a:gdLst>
                  <a:gd name="connsiteX0" fmla="*/ 136398 w 142875"/>
                  <a:gd name="connsiteY0" fmla="*/ 16764 h 57150"/>
                  <a:gd name="connsiteX1" fmla="*/ 115062 w 142875"/>
                  <a:gd name="connsiteY1" fmla="*/ 45244 h 57150"/>
                  <a:gd name="connsiteX2" fmla="*/ 54769 w 142875"/>
                  <a:gd name="connsiteY2" fmla="*/ 0 h 57150"/>
                  <a:gd name="connsiteX3" fmla="*/ 35624 w 142875"/>
                  <a:gd name="connsiteY3" fmla="*/ 25527 h 57150"/>
                  <a:gd name="connsiteX4" fmla="*/ 5906 w 142875"/>
                  <a:gd name="connsiteY4" fmla="*/ 3143 h 57150"/>
                  <a:gd name="connsiteX5" fmla="*/ 0 w 142875"/>
                  <a:gd name="connsiteY5" fmla="*/ 10954 h 57150"/>
                  <a:gd name="connsiteX6" fmla="*/ 44196 w 142875"/>
                  <a:gd name="connsiteY6" fmla="*/ 44196 h 57150"/>
                  <a:gd name="connsiteX7" fmla="*/ 63437 w 142875"/>
                  <a:gd name="connsiteY7" fmla="*/ 18669 h 57150"/>
                  <a:gd name="connsiteX8" fmla="*/ 123635 w 142875"/>
                  <a:gd name="connsiteY8" fmla="*/ 63913 h 57150"/>
                  <a:gd name="connsiteX9" fmla="*/ 150876 w 142875"/>
                  <a:gd name="connsiteY9" fmla="*/ 27622 h 57150"/>
                  <a:gd name="connsiteX10" fmla="*/ 136398 w 142875"/>
                  <a:gd name="connsiteY10" fmla="*/ 1676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2875" h="57150">
                    <a:moveTo>
                      <a:pt x="136398" y="16764"/>
                    </a:moveTo>
                    <a:lnTo>
                      <a:pt x="115062" y="45244"/>
                    </a:lnTo>
                    <a:lnTo>
                      <a:pt x="54769" y="0"/>
                    </a:lnTo>
                    <a:lnTo>
                      <a:pt x="35624" y="25527"/>
                    </a:lnTo>
                    <a:lnTo>
                      <a:pt x="5906" y="3143"/>
                    </a:lnTo>
                    <a:lnTo>
                      <a:pt x="0" y="10954"/>
                    </a:lnTo>
                    <a:lnTo>
                      <a:pt x="44196" y="44196"/>
                    </a:lnTo>
                    <a:lnTo>
                      <a:pt x="63437" y="18669"/>
                    </a:lnTo>
                    <a:lnTo>
                      <a:pt x="123635" y="63913"/>
                    </a:lnTo>
                    <a:lnTo>
                      <a:pt x="150876" y="27622"/>
                    </a:lnTo>
                    <a:lnTo>
                      <a:pt x="136398" y="16764"/>
                    </a:lnTo>
                    <a:close/>
                  </a:path>
                </a:pathLst>
              </a:custGeom>
              <a:solidFill>
                <a:srgbClr val="2483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8633200E-5EC5-4EA6-955E-264FBFB6DE50}"/>
                  </a:ext>
                </a:extLst>
              </p:cNvPr>
              <p:cNvSpPr/>
              <p:nvPr/>
            </p:nvSpPr>
            <p:spPr>
              <a:xfrm>
                <a:off x="3465438" y="4907233"/>
                <a:ext cx="350393" cy="817583"/>
              </a:xfrm>
              <a:custGeom>
                <a:avLst/>
                <a:gdLst>
                  <a:gd name="connsiteX0" fmla="*/ 147256 w 228600"/>
                  <a:gd name="connsiteY0" fmla="*/ 479657 h 533400"/>
                  <a:gd name="connsiteX1" fmla="*/ 73438 w 228600"/>
                  <a:gd name="connsiteY1" fmla="*/ 460607 h 533400"/>
                  <a:gd name="connsiteX2" fmla="*/ 82963 w 228600"/>
                  <a:gd name="connsiteY2" fmla="*/ 424317 h 533400"/>
                  <a:gd name="connsiteX3" fmla="*/ 135255 w 228600"/>
                  <a:gd name="connsiteY3" fmla="*/ 437557 h 533400"/>
                  <a:gd name="connsiteX4" fmla="*/ 147352 w 228600"/>
                  <a:gd name="connsiteY4" fmla="*/ 389932 h 533400"/>
                  <a:gd name="connsiteX5" fmla="*/ 94774 w 228600"/>
                  <a:gd name="connsiteY5" fmla="*/ 376692 h 533400"/>
                  <a:gd name="connsiteX6" fmla="*/ 141923 w 228600"/>
                  <a:gd name="connsiteY6" fmla="*/ 190383 h 533400"/>
                  <a:gd name="connsiteX7" fmla="*/ 232295 w 228600"/>
                  <a:gd name="connsiteY7" fmla="*/ 90494 h 533400"/>
                  <a:gd name="connsiteX8" fmla="*/ 132405 w 228600"/>
                  <a:gd name="connsiteY8" fmla="*/ 121 h 533400"/>
                  <a:gd name="connsiteX9" fmla="*/ 42033 w 228600"/>
                  <a:gd name="connsiteY9" fmla="*/ 100010 h 533400"/>
                  <a:gd name="connsiteX10" fmla="*/ 87725 w 228600"/>
                  <a:gd name="connsiteY10" fmla="*/ 176667 h 533400"/>
                  <a:gd name="connsiteX11" fmla="*/ 0 w 228600"/>
                  <a:gd name="connsiteY11" fmla="*/ 522996 h 533400"/>
                  <a:gd name="connsiteX12" fmla="*/ 54293 w 228600"/>
                  <a:gd name="connsiteY12" fmla="*/ 536712 h 533400"/>
                  <a:gd name="connsiteX13" fmla="*/ 62198 w 228600"/>
                  <a:gd name="connsiteY13" fmla="*/ 505375 h 533400"/>
                  <a:gd name="connsiteX14" fmla="*/ 136017 w 228600"/>
                  <a:gd name="connsiteY14" fmla="*/ 524425 h 533400"/>
                  <a:gd name="connsiteX15" fmla="*/ 154781 w 228600"/>
                  <a:gd name="connsiteY15" fmla="*/ 24839 h 533400"/>
                  <a:gd name="connsiteX16" fmla="*/ 177977 w 228600"/>
                  <a:gd name="connsiteY16" fmla="*/ 63548 h 533400"/>
                  <a:gd name="connsiteX17" fmla="*/ 139269 w 228600"/>
                  <a:gd name="connsiteY17" fmla="*/ 86741 h 533400"/>
                  <a:gd name="connsiteX18" fmla="*/ 116074 w 228600"/>
                  <a:gd name="connsiteY18" fmla="*/ 48032 h 533400"/>
                  <a:gd name="connsiteX19" fmla="*/ 116110 w 228600"/>
                  <a:gd name="connsiteY19" fmla="*/ 47889 h 533400"/>
                  <a:gd name="connsiteX20" fmla="*/ 154781 w 228600"/>
                  <a:gd name="connsiteY20" fmla="*/ 24839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8600" h="533400">
                    <a:moveTo>
                      <a:pt x="147256" y="479657"/>
                    </a:moveTo>
                    <a:lnTo>
                      <a:pt x="73438" y="460607"/>
                    </a:lnTo>
                    <a:lnTo>
                      <a:pt x="82963" y="424317"/>
                    </a:lnTo>
                    <a:lnTo>
                      <a:pt x="135255" y="437557"/>
                    </a:lnTo>
                    <a:lnTo>
                      <a:pt x="147352" y="389932"/>
                    </a:lnTo>
                    <a:lnTo>
                      <a:pt x="94774" y="376692"/>
                    </a:lnTo>
                    <a:lnTo>
                      <a:pt x="141923" y="190383"/>
                    </a:lnTo>
                    <a:cubicBezTo>
                      <a:pt x="194462" y="187754"/>
                      <a:pt x="234923" y="143034"/>
                      <a:pt x="232295" y="90494"/>
                    </a:cubicBezTo>
                    <a:cubicBezTo>
                      <a:pt x="229667" y="37955"/>
                      <a:pt x="184944" y="-2508"/>
                      <a:pt x="132405" y="121"/>
                    </a:cubicBezTo>
                    <a:cubicBezTo>
                      <a:pt x="79865" y="2750"/>
                      <a:pt x="39404" y="47470"/>
                      <a:pt x="42033" y="100010"/>
                    </a:cubicBezTo>
                    <a:cubicBezTo>
                      <a:pt x="43611" y="131557"/>
                      <a:pt x="60726" y="160274"/>
                      <a:pt x="87725" y="176667"/>
                    </a:cubicBezTo>
                    <a:lnTo>
                      <a:pt x="0" y="522996"/>
                    </a:lnTo>
                    <a:lnTo>
                      <a:pt x="54293" y="536712"/>
                    </a:lnTo>
                    <a:lnTo>
                      <a:pt x="62198" y="505375"/>
                    </a:lnTo>
                    <a:lnTo>
                      <a:pt x="136017" y="524425"/>
                    </a:lnTo>
                    <a:close/>
                    <a:moveTo>
                      <a:pt x="154781" y="24839"/>
                    </a:moveTo>
                    <a:cubicBezTo>
                      <a:pt x="171876" y="29125"/>
                      <a:pt x="182260" y="46451"/>
                      <a:pt x="177977" y="63548"/>
                    </a:cubicBezTo>
                    <a:cubicBezTo>
                      <a:pt x="173693" y="80636"/>
                      <a:pt x="156362" y="91028"/>
                      <a:pt x="139269" y="86741"/>
                    </a:cubicBezTo>
                    <a:cubicBezTo>
                      <a:pt x="122174" y="82455"/>
                      <a:pt x="111789" y="65129"/>
                      <a:pt x="116074" y="48032"/>
                    </a:cubicBezTo>
                    <a:cubicBezTo>
                      <a:pt x="116085" y="47984"/>
                      <a:pt x="116097" y="47937"/>
                      <a:pt x="116110" y="47889"/>
                    </a:cubicBezTo>
                    <a:cubicBezTo>
                      <a:pt x="120504" y="30906"/>
                      <a:pt x="137752" y="20629"/>
                      <a:pt x="154781" y="24839"/>
                    </a:cubicBezTo>
                    <a:close/>
                  </a:path>
                </a:pathLst>
              </a:custGeom>
              <a:solidFill>
                <a:srgbClr val="4CA3E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EC596437-10BA-43BE-BF8E-1951C57D9BBA}"/>
                  </a:ext>
                </a:extLst>
              </p:cNvPr>
              <p:cNvSpPr/>
              <p:nvPr/>
            </p:nvSpPr>
            <p:spPr>
              <a:xfrm>
                <a:off x="3583550" y="4935086"/>
                <a:ext cx="233595" cy="540189"/>
              </a:xfrm>
              <a:custGeom>
                <a:avLst/>
                <a:gdLst>
                  <a:gd name="connsiteX0" fmla="*/ 137350 w 152400"/>
                  <a:gd name="connsiteY0" fmla="*/ 86106 h 352425"/>
                  <a:gd name="connsiteX1" fmla="*/ 49530 w 152400"/>
                  <a:gd name="connsiteY1" fmla="*/ 158496 h 352425"/>
                  <a:gd name="connsiteX2" fmla="*/ 0 w 152400"/>
                  <a:gd name="connsiteY2" fmla="*/ 354140 h 352425"/>
                  <a:gd name="connsiteX3" fmla="*/ 17812 w 152400"/>
                  <a:gd name="connsiteY3" fmla="*/ 358616 h 352425"/>
                  <a:gd name="connsiteX4" fmla="*/ 64865 w 152400"/>
                  <a:gd name="connsiteY4" fmla="*/ 172593 h 352425"/>
                  <a:gd name="connsiteX5" fmla="*/ 156272 w 152400"/>
                  <a:gd name="connsiteY5" fmla="*/ 73648 h 352425"/>
                  <a:gd name="connsiteX6" fmla="*/ 116586 w 152400"/>
                  <a:gd name="connsiteY6" fmla="*/ 0 h 352425"/>
                  <a:gd name="connsiteX7" fmla="*/ 137350 w 152400"/>
                  <a:gd name="connsiteY7" fmla="*/ 86106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400" h="352425">
                    <a:moveTo>
                      <a:pt x="137350" y="86106"/>
                    </a:moveTo>
                    <a:cubicBezTo>
                      <a:pt x="127296" y="126997"/>
                      <a:pt x="91587" y="156429"/>
                      <a:pt x="49530" y="158496"/>
                    </a:cubicBezTo>
                    <a:lnTo>
                      <a:pt x="0" y="354140"/>
                    </a:lnTo>
                    <a:lnTo>
                      <a:pt x="17812" y="358616"/>
                    </a:lnTo>
                    <a:lnTo>
                      <a:pt x="64865" y="172593"/>
                    </a:lnTo>
                    <a:cubicBezTo>
                      <a:pt x="117429" y="170517"/>
                      <a:pt x="158353" y="126216"/>
                      <a:pt x="156272" y="73648"/>
                    </a:cubicBezTo>
                    <a:cubicBezTo>
                      <a:pt x="155110" y="44291"/>
                      <a:pt x="140465" y="17117"/>
                      <a:pt x="116586" y="0"/>
                    </a:cubicBezTo>
                    <a:cubicBezTo>
                      <a:pt x="137244" y="23546"/>
                      <a:pt x="145007" y="55740"/>
                      <a:pt x="137350" y="86106"/>
                    </a:cubicBezTo>
                    <a:close/>
                  </a:path>
                </a:pathLst>
              </a:custGeom>
              <a:solidFill>
                <a:srgbClr val="2C8CC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0FDB3C6C-D056-4F7D-B1CA-CBF76D956B69}"/>
                  </a:ext>
                </a:extLst>
              </p:cNvPr>
              <p:cNvSpPr/>
              <p:nvPr/>
            </p:nvSpPr>
            <p:spPr>
              <a:xfrm>
                <a:off x="3550847" y="5497904"/>
                <a:ext cx="131397" cy="102198"/>
              </a:xfrm>
              <a:custGeom>
                <a:avLst/>
                <a:gdLst>
                  <a:gd name="connsiteX0" fmla="*/ 11525 w 85725"/>
                  <a:gd name="connsiteY0" fmla="*/ 25241 h 66675"/>
                  <a:gd name="connsiteX1" fmla="*/ 0 w 85725"/>
                  <a:gd name="connsiteY1" fmla="*/ 70866 h 66675"/>
                  <a:gd name="connsiteX2" fmla="*/ 17812 w 85725"/>
                  <a:gd name="connsiteY2" fmla="*/ 75343 h 66675"/>
                  <a:gd name="connsiteX3" fmla="*/ 26860 w 85725"/>
                  <a:gd name="connsiteY3" fmla="*/ 39338 h 66675"/>
                  <a:gd name="connsiteX4" fmla="*/ 79153 w 85725"/>
                  <a:gd name="connsiteY4" fmla="*/ 52578 h 66675"/>
                  <a:gd name="connsiteX5" fmla="*/ 91250 w 85725"/>
                  <a:gd name="connsiteY5" fmla="*/ 4572 h 66675"/>
                  <a:gd name="connsiteX6" fmla="*/ 73533 w 85725"/>
                  <a:gd name="connsiteY6" fmla="*/ 0 h 66675"/>
                  <a:gd name="connsiteX7" fmla="*/ 63818 w 85725"/>
                  <a:gd name="connsiteY7" fmla="*/ 38481 h 66675"/>
                  <a:gd name="connsiteX8" fmla="*/ 11525 w 85725"/>
                  <a:gd name="connsiteY8" fmla="*/ 2524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66675">
                    <a:moveTo>
                      <a:pt x="11525" y="25241"/>
                    </a:moveTo>
                    <a:lnTo>
                      <a:pt x="0" y="70866"/>
                    </a:lnTo>
                    <a:lnTo>
                      <a:pt x="17812" y="75343"/>
                    </a:lnTo>
                    <a:lnTo>
                      <a:pt x="26860" y="39338"/>
                    </a:lnTo>
                    <a:lnTo>
                      <a:pt x="79153" y="52578"/>
                    </a:lnTo>
                    <a:lnTo>
                      <a:pt x="91250" y="4572"/>
                    </a:lnTo>
                    <a:lnTo>
                      <a:pt x="73533" y="0"/>
                    </a:lnTo>
                    <a:lnTo>
                      <a:pt x="63818" y="38481"/>
                    </a:lnTo>
                    <a:lnTo>
                      <a:pt x="11525" y="25241"/>
                    </a:lnTo>
                    <a:close/>
                  </a:path>
                </a:pathLst>
              </a:custGeom>
              <a:solidFill>
                <a:srgbClr val="2C8CC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833BF969-5536-4071-931B-7B2E17B3FC6C}"/>
                  </a:ext>
                </a:extLst>
              </p:cNvPr>
              <p:cNvSpPr/>
              <p:nvPr/>
            </p:nvSpPr>
            <p:spPr>
              <a:xfrm>
                <a:off x="3465438" y="5635578"/>
                <a:ext cx="218995" cy="87598"/>
              </a:xfrm>
              <a:custGeom>
                <a:avLst/>
                <a:gdLst>
                  <a:gd name="connsiteX0" fmla="*/ 129540 w 142875"/>
                  <a:gd name="connsiteY0" fmla="*/ 0 h 57150"/>
                  <a:gd name="connsiteX1" fmla="*/ 120682 w 142875"/>
                  <a:gd name="connsiteY1" fmla="*/ 34957 h 57150"/>
                  <a:gd name="connsiteX2" fmla="*/ 46863 w 142875"/>
                  <a:gd name="connsiteY2" fmla="*/ 16288 h 57150"/>
                  <a:gd name="connsiteX3" fmla="*/ 38862 w 142875"/>
                  <a:gd name="connsiteY3" fmla="*/ 47530 h 57150"/>
                  <a:gd name="connsiteX4" fmla="*/ 2477 w 142875"/>
                  <a:gd name="connsiteY4" fmla="*/ 38290 h 57150"/>
                  <a:gd name="connsiteX5" fmla="*/ 0 w 142875"/>
                  <a:gd name="connsiteY5" fmla="*/ 47911 h 57150"/>
                  <a:gd name="connsiteX6" fmla="*/ 54293 w 142875"/>
                  <a:gd name="connsiteY6" fmla="*/ 61627 h 57150"/>
                  <a:gd name="connsiteX7" fmla="*/ 62198 w 142875"/>
                  <a:gd name="connsiteY7" fmla="*/ 30289 h 57150"/>
                  <a:gd name="connsiteX8" fmla="*/ 136017 w 142875"/>
                  <a:gd name="connsiteY8" fmla="*/ 49054 h 57150"/>
                  <a:gd name="connsiteX9" fmla="*/ 147256 w 142875"/>
                  <a:gd name="connsiteY9" fmla="*/ 4477 h 57150"/>
                  <a:gd name="connsiteX10" fmla="*/ 129540 w 142875"/>
                  <a:gd name="connsiteY10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2875" h="57150">
                    <a:moveTo>
                      <a:pt x="129540" y="0"/>
                    </a:moveTo>
                    <a:lnTo>
                      <a:pt x="120682" y="34957"/>
                    </a:lnTo>
                    <a:lnTo>
                      <a:pt x="46863" y="16288"/>
                    </a:lnTo>
                    <a:lnTo>
                      <a:pt x="38862" y="47530"/>
                    </a:lnTo>
                    <a:lnTo>
                      <a:pt x="2477" y="38290"/>
                    </a:lnTo>
                    <a:lnTo>
                      <a:pt x="0" y="47911"/>
                    </a:lnTo>
                    <a:lnTo>
                      <a:pt x="54293" y="61627"/>
                    </a:lnTo>
                    <a:lnTo>
                      <a:pt x="62198" y="30289"/>
                    </a:lnTo>
                    <a:lnTo>
                      <a:pt x="136017" y="49054"/>
                    </a:lnTo>
                    <a:lnTo>
                      <a:pt x="147256" y="4477"/>
                    </a:lnTo>
                    <a:lnTo>
                      <a:pt x="129540" y="0"/>
                    </a:lnTo>
                    <a:close/>
                  </a:path>
                </a:pathLst>
              </a:custGeom>
              <a:solidFill>
                <a:srgbClr val="2C8CC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1955CA5-FE0E-4CA7-A198-30D44D4F4C25}"/>
                  </a:ext>
                </a:extLst>
              </p:cNvPr>
              <p:cNvSpPr/>
              <p:nvPr/>
            </p:nvSpPr>
            <p:spPr>
              <a:xfrm>
                <a:off x="3550878" y="4917898"/>
                <a:ext cx="189796" cy="145997"/>
              </a:xfrm>
              <a:custGeom>
                <a:avLst/>
                <a:gdLst>
                  <a:gd name="connsiteX0" fmla="*/ 126186 w 123825"/>
                  <a:gd name="connsiteY0" fmla="*/ 15309 h 95250"/>
                  <a:gd name="connsiteX1" fmla="*/ 15303 w 123825"/>
                  <a:gd name="connsiteY1" fmla="*/ 32511 h 95250"/>
                  <a:gd name="connsiteX2" fmla="*/ 2361 w 123825"/>
                  <a:gd name="connsiteY2" fmla="*/ 98557 h 95250"/>
                  <a:gd name="connsiteX3" fmla="*/ 4075 w 123825"/>
                  <a:gd name="connsiteY3" fmla="*/ 90271 h 95250"/>
                  <a:gd name="connsiteX4" fmla="*/ 126186 w 123825"/>
                  <a:gd name="connsiteY4" fmla="*/ 1530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95250">
                    <a:moveTo>
                      <a:pt x="126186" y="15309"/>
                    </a:moveTo>
                    <a:cubicBezTo>
                      <a:pt x="90818" y="-10561"/>
                      <a:pt x="41173" y="-2865"/>
                      <a:pt x="15303" y="32511"/>
                    </a:cubicBezTo>
                    <a:cubicBezTo>
                      <a:pt x="1402" y="51513"/>
                      <a:pt x="-3340" y="75707"/>
                      <a:pt x="2361" y="98557"/>
                    </a:cubicBezTo>
                    <a:cubicBezTo>
                      <a:pt x="2869" y="95824"/>
                      <a:pt x="3440" y="93062"/>
                      <a:pt x="4075" y="90271"/>
                    </a:cubicBezTo>
                    <a:cubicBezTo>
                      <a:pt x="17737" y="36321"/>
                      <a:pt x="71893" y="3069"/>
                      <a:pt x="126186" y="15309"/>
                    </a:cubicBezTo>
                    <a:close/>
                  </a:path>
                </a:pathLst>
              </a:custGeom>
              <a:solidFill>
                <a:srgbClr val="62BA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336C2848-7F20-4B70-B6C9-8590E7D66168}"/>
                  </a:ext>
                </a:extLst>
              </p:cNvPr>
              <p:cNvSpPr/>
              <p:nvPr/>
            </p:nvSpPr>
            <p:spPr>
              <a:xfrm>
                <a:off x="3618151" y="4827400"/>
                <a:ext cx="204396" cy="175196"/>
              </a:xfrm>
              <a:custGeom>
                <a:avLst/>
                <a:gdLst>
                  <a:gd name="connsiteX0" fmla="*/ 133541 w 133350"/>
                  <a:gd name="connsiteY0" fmla="*/ 49395 h 114300"/>
                  <a:gd name="connsiteX1" fmla="*/ 59722 w 133350"/>
                  <a:gd name="connsiteY1" fmla="*/ 627 h 114300"/>
                  <a:gd name="connsiteX2" fmla="*/ 0 w 133350"/>
                  <a:gd name="connsiteY2" fmla="*/ 55205 h 114300"/>
                  <a:gd name="connsiteX3" fmla="*/ 10478 w 133350"/>
                  <a:gd name="connsiteY3" fmla="*/ 53014 h 114300"/>
                  <a:gd name="connsiteX4" fmla="*/ 60960 w 133350"/>
                  <a:gd name="connsiteY4" fmla="*/ 10533 h 114300"/>
                  <a:gd name="connsiteX5" fmla="*/ 123635 w 133350"/>
                  <a:gd name="connsiteY5" fmla="*/ 50633 h 114300"/>
                  <a:gd name="connsiteX6" fmla="*/ 72771 w 133350"/>
                  <a:gd name="connsiteY6" fmla="*/ 104830 h 114300"/>
                  <a:gd name="connsiteX7" fmla="*/ 26003 w 133350"/>
                  <a:gd name="connsiteY7" fmla="*/ 92543 h 114300"/>
                  <a:gd name="connsiteX8" fmla="*/ 19717 w 133350"/>
                  <a:gd name="connsiteY8" fmla="*/ 100925 h 114300"/>
                  <a:gd name="connsiteX9" fmla="*/ 19717 w 133350"/>
                  <a:gd name="connsiteY9" fmla="*/ 101401 h 114300"/>
                  <a:gd name="connsiteX10" fmla="*/ 74009 w 133350"/>
                  <a:gd name="connsiteY10" fmla="*/ 114451 h 114300"/>
                  <a:gd name="connsiteX11" fmla="*/ 133541 w 133350"/>
                  <a:gd name="connsiteY11" fmla="*/ 4939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350" h="114300">
                    <a:moveTo>
                      <a:pt x="133541" y="49395"/>
                    </a:moveTo>
                    <a:cubicBezTo>
                      <a:pt x="129635" y="17867"/>
                      <a:pt x="96488" y="-4040"/>
                      <a:pt x="59722" y="627"/>
                    </a:cubicBezTo>
                    <a:cubicBezTo>
                      <a:pt x="27242" y="4627"/>
                      <a:pt x="2572" y="28059"/>
                      <a:pt x="0" y="55205"/>
                    </a:cubicBezTo>
                    <a:cubicBezTo>
                      <a:pt x="3439" y="54234"/>
                      <a:pt x="6939" y="53500"/>
                      <a:pt x="10478" y="53014"/>
                    </a:cubicBezTo>
                    <a:cubicBezTo>
                      <a:pt x="16373" y="29440"/>
                      <a:pt x="36727" y="12314"/>
                      <a:pt x="60960" y="10533"/>
                    </a:cubicBezTo>
                    <a:cubicBezTo>
                      <a:pt x="92297" y="6628"/>
                      <a:pt x="120396" y="24630"/>
                      <a:pt x="123635" y="50633"/>
                    </a:cubicBezTo>
                    <a:cubicBezTo>
                      <a:pt x="126873" y="76636"/>
                      <a:pt x="104013" y="100925"/>
                      <a:pt x="72771" y="104830"/>
                    </a:cubicBezTo>
                    <a:cubicBezTo>
                      <a:pt x="56160" y="107240"/>
                      <a:pt x="39282" y="102811"/>
                      <a:pt x="26003" y="92543"/>
                    </a:cubicBezTo>
                    <a:cubicBezTo>
                      <a:pt x="22851" y="94362"/>
                      <a:pt x="20581" y="97391"/>
                      <a:pt x="19717" y="100925"/>
                    </a:cubicBezTo>
                    <a:lnTo>
                      <a:pt x="19717" y="101401"/>
                    </a:lnTo>
                    <a:cubicBezTo>
                      <a:pt x="35308" y="112908"/>
                      <a:pt x="54892" y="117613"/>
                      <a:pt x="74009" y="114451"/>
                    </a:cubicBezTo>
                    <a:cubicBezTo>
                      <a:pt x="110776" y="110260"/>
                      <a:pt x="137541" y="80923"/>
                      <a:pt x="133541" y="49395"/>
                    </a:cubicBezTo>
                    <a:close/>
                  </a:path>
                </a:pathLst>
              </a:custGeom>
              <a:solidFill>
                <a:srgbClr val="FF9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BF43144-342D-4CB2-881C-894232EDD3EC}"/>
                  </a:ext>
                </a:extLst>
              </p:cNvPr>
              <p:cNvSpPr/>
              <p:nvPr/>
            </p:nvSpPr>
            <p:spPr>
              <a:xfrm>
                <a:off x="3360467" y="2135447"/>
                <a:ext cx="656986" cy="788384"/>
              </a:xfrm>
              <a:custGeom>
                <a:avLst/>
                <a:gdLst>
                  <a:gd name="connsiteX0" fmla="*/ 0 w 428625"/>
                  <a:gd name="connsiteY0" fmla="*/ 0 h 514350"/>
                  <a:gd name="connsiteX1" fmla="*/ 430530 w 428625"/>
                  <a:gd name="connsiteY1" fmla="*/ 0 h 514350"/>
                  <a:gd name="connsiteX2" fmla="*/ 430530 w 428625"/>
                  <a:gd name="connsiteY2" fmla="*/ 519779 h 514350"/>
                  <a:gd name="connsiteX3" fmla="*/ 0 w 428625"/>
                  <a:gd name="connsiteY3" fmla="*/ 519779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8625" h="514350">
                    <a:moveTo>
                      <a:pt x="0" y="0"/>
                    </a:moveTo>
                    <a:lnTo>
                      <a:pt x="430530" y="0"/>
                    </a:lnTo>
                    <a:lnTo>
                      <a:pt x="430530" y="519779"/>
                    </a:lnTo>
                    <a:lnTo>
                      <a:pt x="0" y="519779"/>
                    </a:lnTo>
                    <a:close/>
                  </a:path>
                </a:pathLst>
              </a:custGeom>
              <a:solidFill>
                <a:srgbClr val="F9F0D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813ED64-8102-4468-BB0A-076FC25D2CBA}"/>
                  </a:ext>
                </a:extLst>
              </p:cNvPr>
              <p:cNvSpPr/>
              <p:nvPr/>
            </p:nvSpPr>
            <p:spPr>
              <a:xfrm>
                <a:off x="3433320" y="2226988"/>
                <a:ext cx="408791" cy="29199"/>
              </a:xfrm>
              <a:custGeom>
                <a:avLst/>
                <a:gdLst>
                  <a:gd name="connsiteX0" fmla="*/ 0 w 266700"/>
                  <a:gd name="connsiteY0" fmla="*/ 0 h 19050"/>
                  <a:gd name="connsiteX1" fmla="*/ 272510 w 266700"/>
                  <a:gd name="connsiteY1" fmla="*/ 0 h 19050"/>
                  <a:gd name="connsiteX2" fmla="*/ 272510 w 266700"/>
                  <a:gd name="connsiteY2" fmla="*/ 27242 h 19050"/>
                  <a:gd name="connsiteX3" fmla="*/ 0 w 266700"/>
                  <a:gd name="connsiteY3" fmla="*/ 27242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19050">
                    <a:moveTo>
                      <a:pt x="0" y="0"/>
                    </a:moveTo>
                    <a:lnTo>
                      <a:pt x="272510" y="0"/>
                    </a:lnTo>
                    <a:lnTo>
                      <a:pt x="272510" y="27242"/>
                    </a:lnTo>
                    <a:lnTo>
                      <a:pt x="0" y="2724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11D1D9CA-A17D-4D24-8DD6-BF2A566B9297}"/>
                  </a:ext>
                </a:extLst>
              </p:cNvPr>
              <p:cNvSpPr/>
              <p:nvPr/>
            </p:nvSpPr>
            <p:spPr>
              <a:xfrm>
                <a:off x="3433320" y="2340136"/>
                <a:ext cx="510989" cy="29199"/>
              </a:xfrm>
              <a:custGeom>
                <a:avLst/>
                <a:gdLst>
                  <a:gd name="connsiteX0" fmla="*/ 0 w 333375"/>
                  <a:gd name="connsiteY0" fmla="*/ 0 h 19050"/>
                  <a:gd name="connsiteX1" fmla="*/ 339566 w 333375"/>
                  <a:gd name="connsiteY1" fmla="*/ 0 h 19050"/>
                  <a:gd name="connsiteX2" fmla="*/ 339566 w 333375"/>
                  <a:gd name="connsiteY2" fmla="*/ 28480 h 19050"/>
                  <a:gd name="connsiteX3" fmla="*/ 0 w 333375"/>
                  <a:gd name="connsiteY3" fmla="*/ 2848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19050">
                    <a:moveTo>
                      <a:pt x="0" y="0"/>
                    </a:moveTo>
                    <a:lnTo>
                      <a:pt x="339566" y="0"/>
                    </a:lnTo>
                    <a:lnTo>
                      <a:pt x="339566" y="28480"/>
                    </a:lnTo>
                    <a:lnTo>
                      <a:pt x="0" y="2848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EC812926-4C4F-4351-B8D9-521695859A58}"/>
                  </a:ext>
                </a:extLst>
              </p:cNvPr>
              <p:cNvSpPr/>
              <p:nvPr/>
            </p:nvSpPr>
            <p:spPr>
              <a:xfrm>
                <a:off x="3433320" y="2453137"/>
                <a:ext cx="510989" cy="29199"/>
              </a:xfrm>
              <a:custGeom>
                <a:avLst/>
                <a:gdLst>
                  <a:gd name="connsiteX0" fmla="*/ 0 w 333375"/>
                  <a:gd name="connsiteY0" fmla="*/ 0 h 19050"/>
                  <a:gd name="connsiteX1" fmla="*/ 339566 w 333375"/>
                  <a:gd name="connsiteY1" fmla="*/ 0 h 19050"/>
                  <a:gd name="connsiteX2" fmla="*/ 339566 w 333375"/>
                  <a:gd name="connsiteY2" fmla="*/ 28480 h 19050"/>
                  <a:gd name="connsiteX3" fmla="*/ 0 w 333375"/>
                  <a:gd name="connsiteY3" fmla="*/ 2848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19050">
                    <a:moveTo>
                      <a:pt x="0" y="0"/>
                    </a:moveTo>
                    <a:lnTo>
                      <a:pt x="339566" y="0"/>
                    </a:lnTo>
                    <a:lnTo>
                      <a:pt x="339566" y="28480"/>
                    </a:lnTo>
                    <a:lnTo>
                      <a:pt x="0" y="2848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08C03CE-B5CE-497D-823E-D58C2434955A}"/>
                  </a:ext>
                </a:extLst>
              </p:cNvPr>
              <p:cNvSpPr/>
              <p:nvPr/>
            </p:nvSpPr>
            <p:spPr>
              <a:xfrm>
                <a:off x="3311266" y="2586141"/>
                <a:ext cx="744584" cy="525589"/>
              </a:xfrm>
              <a:custGeom>
                <a:avLst/>
                <a:gdLst>
                  <a:gd name="connsiteX0" fmla="*/ 283178 w 485775"/>
                  <a:gd name="connsiteY0" fmla="*/ 86582 h 342900"/>
                  <a:gd name="connsiteX1" fmla="*/ 191071 w 485775"/>
                  <a:gd name="connsiteY1" fmla="*/ 0 h 342900"/>
                  <a:gd name="connsiteX2" fmla="*/ 0 w 485775"/>
                  <a:gd name="connsiteY2" fmla="*/ 0 h 342900"/>
                  <a:gd name="connsiteX3" fmla="*/ 0 w 485775"/>
                  <a:gd name="connsiteY3" fmla="*/ 351758 h 342900"/>
                  <a:gd name="connsiteX4" fmla="*/ 494633 w 485775"/>
                  <a:gd name="connsiteY4" fmla="*/ 351758 h 342900"/>
                  <a:gd name="connsiteX5" fmla="*/ 494633 w 485775"/>
                  <a:gd name="connsiteY5" fmla="*/ 86582 h 342900"/>
                  <a:gd name="connsiteX6" fmla="*/ 283178 w 485775"/>
                  <a:gd name="connsiteY6" fmla="*/ 86582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5775" h="342900">
                    <a:moveTo>
                      <a:pt x="283178" y="86582"/>
                    </a:moveTo>
                    <a:lnTo>
                      <a:pt x="191071" y="0"/>
                    </a:lnTo>
                    <a:lnTo>
                      <a:pt x="0" y="0"/>
                    </a:lnTo>
                    <a:lnTo>
                      <a:pt x="0" y="351758"/>
                    </a:lnTo>
                    <a:lnTo>
                      <a:pt x="494633" y="351758"/>
                    </a:lnTo>
                    <a:lnTo>
                      <a:pt x="494633" y="86582"/>
                    </a:lnTo>
                    <a:lnTo>
                      <a:pt x="283178" y="8658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23592894-B087-4F10-B905-BB0B5C667B42}"/>
                  </a:ext>
                </a:extLst>
              </p:cNvPr>
              <p:cNvSpPr/>
              <p:nvPr/>
            </p:nvSpPr>
            <p:spPr>
              <a:xfrm>
                <a:off x="3311266" y="2718851"/>
                <a:ext cx="744584" cy="394192"/>
              </a:xfrm>
              <a:custGeom>
                <a:avLst/>
                <a:gdLst>
                  <a:gd name="connsiteX0" fmla="*/ 463391 w 485775"/>
                  <a:gd name="connsiteY0" fmla="*/ 224123 h 257175"/>
                  <a:gd name="connsiteX1" fmla="*/ 0 w 485775"/>
                  <a:gd name="connsiteY1" fmla="*/ 265176 h 257175"/>
                  <a:gd name="connsiteX2" fmla="*/ 494633 w 485775"/>
                  <a:gd name="connsiteY2" fmla="*/ 265176 h 257175"/>
                  <a:gd name="connsiteX3" fmla="*/ 494633 w 485775"/>
                  <a:gd name="connsiteY3" fmla="*/ 0 h 257175"/>
                  <a:gd name="connsiteX4" fmla="*/ 463391 w 485775"/>
                  <a:gd name="connsiteY4" fmla="*/ 224123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257175">
                    <a:moveTo>
                      <a:pt x="463391" y="224123"/>
                    </a:moveTo>
                    <a:lnTo>
                      <a:pt x="0" y="265176"/>
                    </a:lnTo>
                    <a:lnTo>
                      <a:pt x="494633" y="265176"/>
                    </a:lnTo>
                    <a:lnTo>
                      <a:pt x="494633" y="0"/>
                    </a:lnTo>
                    <a:lnTo>
                      <a:pt x="463391" y="22412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B8A83FA-1F99-4F11-9D60-6A063422468B}"/>
                </a:ext>
              </a:extLst>
            </p:cNvPr>
            <p:cNvGrpSpPr/>
            <p:nvPr/>
          </p:nvGrpSpPr>
          <p:grpSpPr>
            <a:xfrm>
              <a:off x="-198322" y="4416359"/>
              <a:ext cx="2712663" cy="676128"/>
              <a:chOff x="-91715" y="4825189"/>
              <a:chExt cx="3737751" cy="676128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4EAB91B-74DC-4C99-9777-3B67DAFA0A8E}"/>
                  </a:ext>
                </a:extLst>
              </p:cNvPr>
              <p:cNvSpPr txBox="1"/>
              <p:nvPr/>
            </p:nvSpPr>
            <p:spPr>
              <a:xfrm>
                <a:off x="-91715" y="5123585"/>
                <a:ext cx="3737751" cy="377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en-US" sz="105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Tell the all bout algorithm 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CD651F5-373D-4FDB-B55A-55AAB754F47F}"/>
                  </a:ext>
                </a:extLst>
              </p:cNvPr>
              <p:cNvSpPr txBox="1"/>
              <p:nvPr/>
            </p:nvSpPr>
            <p:spPr>
              <a:xfrm>
                <a:off x="-91715" y="4825189"/>
                <a:ext cx="3737751" cy="377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en-US" sz="105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LSB Algorithm </a:t>
                </a: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B926E67C-D5CD-43C4-AE4B-78502BEE5994}"/>
                </a:ext>
              </a:extLst>
            </p:cNvPr>
            <p:cNvGrpSpPr/>
            <p:nvPr/>
          </p:nvGrpSpPr>
          <p:grpSpPr>
            <a:xfrm>
              <a:off x="386556" y="2045682"/>
              <a:ext cx="2712663" cy="1229042"/>
              <a:chOff x="-90274" y="4512649"/>
              <a:chExt cx="3737751" cy="1229042"/>
            </a:xfrm>
          </p:grpSpPr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2BA0BD4A-2D85-436A-9797-7FAA9BF6F910}"/>
                  </a:ext>
                </a:extLst>
              </p:cNvPr>
              <p:cNvSpPr txBox="1"/>
              <p:nvPr/>
            </p:nvSpPr>
            <p:spPr>
              <a:xfrm>
                <a:off x="-90274" y="5123585"/>
                <a:ext cx="3737751" cy="618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en-US" sz="105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Tell all bout encoding  and decoding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CD246571-AB3D-41F9-B0DB-FA5A26B33D41}"/>
                  </a:ext>
                </a:extLst>
              </p:cNvPr>
              <p:cNvSpPr txBox="1"/>
              <p:nvPr/>
            </p:nvSpPr>
            <p:spPr>
              <a:xfrm>
                <a:off x="-90274" y="4512649"/>
                <a:ext cx="3737751" cy="618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en-US" sz="105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Embedding and Extracting process </a:t>
                </a: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40F0032-2849-49A3-B1FF-EE55597CA23F}"/>
                </a:ext>
              </a:extLst>
            </p:cNvPr>
            <p:cNvGrpSpPr/>
            <p:nvPr/>
          </p:nvGrpSpPr>
          <p:grpSpPr>
            <a:xfrm>
              <a:off x="8977259" y="2426506"/>
              <a:ext cx="2712664" cy="916502"/>
              <a:chOff x="611800" y="4825189"/>
              <a:chExt cx="3737753" cy="916502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91A03A34-A877-429D-9AFC-41EE2E50E720}"/>
                  </a:ext>
                </a:extLst>
              </p:cNvPr>
              <p:cNvSpPr txBox="1"/>
              <p:nvPr/>
            </p:nvSpPr>
            <p:spPr>
              <a:xfrm>
                <a:off x="611802" y="5123585"/>
                <a:ext cx="3737751" cy="618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05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Project name, member names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AB04476-6E52-4200-8207-4CC5B1080387}"/>
                  </a:ext>
                </a:extLst>
              </p:cNvPr>
              <p:cNvSpPr txBox="1"/>
              <p:nvPr/>
            </p:nvSpPr>
            <p:spPr>
              <a:xfrm>
                <a:off x="611800" y="4825189"/>
                <a:ext cx="3737751" cy="377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Title Page</a:t>
                </a:r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7823C2B3-FBEC-4981-95FB-EB5869669AAD}"/>
                </a:ext>
              </a:extLst>
            </p:cNvPr>
            <p:cNvGrpSpPr/>
            <p:nvPr/>
          </p:nvGrpSpPr>
          <p:grpSpPr>
            <a:xfrm>
              <a:off x="9440215" y="4332016"/>
              <a:ext cx="2855897" cy="954900"/>
              <a:chOff x="434357" y="4629594"/>
              <a:chExt cx="3935111" cy="954900"/>
            </a:xfrm>
          </p:grpSpPr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05A10C24-916B-49A6-B0A5-C143713E08B3}"/>
                  </a:ext>
                </a:extLst>
              </p:cNvPr>
              <p:cNvSpPr txBox="1"/>
              <p:nvPr/>
            </p:nvSpPr>
            <p:spPr>
              <a:xfrm>
                <a:off x="631717" y="4966387"/>
                <a:ext cx="3737751" cy="618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05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Tell the history and why we use it.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8B73B53B-8A20-472F-98F8-81D659119783}"/>
                  </a:ext>
                </a:extLst>
              </p:cNvPr>
              <p:cNvSpPr txBox="1"/>
              <p:nvPr/>
            </p:nvSpPr>
            <p:spPr>
              <a:xfrm>
                <a:off x="434357" y="4629594"/>
                <a:ext cx="3737751" cy="377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What is steganography</a:t>
                </a:r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334212AC-A1B4-4134-8E10-CABCA0BA4D3C}"/>
                </a:ext>
              </a:extLst>
            </p:cNvPr>
            <p:cNvGrpSpPr/>
            <p:nvPr/>
          </p:nvGrpSpPr>
          <p:grpSpPr>
            <a:xfrm>
              <a:off x="4593391" y="424737"/>
              <a:ext cx="2712663" cy="916502"/>
              <a:chOff x="181094" y="4825189"/>
              <a:chExt cx="3737751" cy="916502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49D371B6-D1EA-4724-BD4F-6148EABA152F}"/>
                  </a:ext>
                </a:extLst>
              </p:cNvPr>
              <p:cNvSpPr txBox="1"/>
              <p:nvPr/>
            </p:nvSpPr>
            <p:spPr>
              <a:xfrm>
                <a:off x="181094" y="5123585"/>
                <a:ext cx="3737751" cy="618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05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Audio Steganography using LSB algorithm the 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58269894-46B0-4B98-87C3-4C83AE238D5F}"/>
                  </a:ext>
                </a:extLst>
              </p:cNvPr>
              <p:cNvSpPr txBox="1"/>
              <p:nvPr/>
            </p:nvSpPr>
            <p:spPr>
              <a:xfrm>
                <a:off x="181094" y="4825189"/>
                <a:ext cx="3737751" cy="377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05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Steganography </a:t>
                </a:r>
              </a:p>
            </p:txBody>
          </p:sp>
        </p:grp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C0C493F4-8D33-4745-BD84-11C9E5FE6E12}"/>
              </a:ext>
            </a:extLst>
          </p:cNvPr>
          <p:cNvGrpSpPr/>
          <p:nvPr/>
        </p:nvGrpSpPr>
        <p:grpSpPr>
          <a:xfrm>
            <a:off x="95771" y="183537"/>
            <a:ext cx="4073552" cy="552901"/>
            <a:chOff x="127696" y="244716"/>
            <a:chExt cx="5431397" cy="7372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5C9818-027C-4660-8498-F949EC84D506}"/>
                </a:ext>
              </a:extLst>
            </p:cNvPr>
            <p:cNvSpPr txBox="1"/>
            <p:nvPr/>
          </p:nvSpPr>
          <p:spPr>
            <a:xfrm>
              <a:off x="127696" y="244716"/>
              <a:ext cx="543139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  <a:ea typeface="Cambria" panose="02040503050406030204" pitchFamily="18" charset="0"/>
                </a:rPr>
                <a:t>Information Security Project</a:t>
              </a:r>
              <a:endParaRPr lang="en-IN" sz="2400" dirty="0">
                <a:solidFill>
                  <a:schemeClr val="bg1"/>
                </a:solidFill>
                <a:latin typeface="Georgia" panose="02040502050405020303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197" name="Group 1">
              <a:extLst>
                <a:ext uri="{FF2B5EF4-FFF2-40B4-BE49-F238E27FC236}">
                  <a16:creationId xmlns:a16="http://schemas.microsoft.com/office/drawing/2014/main" id="{D601B720-AE1E-438A-9747-E25B84E8DD04}"/>
                </a:ext>
              </a:extLst>
            </p:cNvPr>
            <p:cNvGrpSpPr/>
            <p:nvPr/>
          </p:nvGrpSpPr>
          <p:grpSpPr>
            <a:xfrm>
              <a:off x="554567" y="944512"/>
              <a:ext cx="2510460" cy="37405"/>
              <a:chOff x="10866255" y="8448874"/>
              <a:chExt cx="2738812" cy="73150"/>
            </a:xfrm>
          </p:grpSpPr>
          <p:sp>
            <p:nvSpPr>
              <p:cNvPr id="198" name="Rectangle 11">
                <a:extLst>
                  <a:ext uri="{FF2B5EF4-FFF2-40B4-BE49-F238E27FC236}">
                    <a16:creationId xmlns:a16="http://schemas.microsoft.com/office/drawing/2014/main" id="{A502AA84-8DFD-4049-B5FE-37B6BD2BF1B1}"/>
                  </a:ext>
                </a:extLst>
              </p:cNvPr>
              <p:cNvSpPr/>
              <p:nvPr/>
            </p:nvSpPr>
            <p:spPr>
              <a:xfrm flipV="1">
                <a:off x="10866255" y="8448874"/>
                <a:ext cx="407521" cy="731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4" tIns="45713" rIns="91424" bIns="45713" rtlCol="0" anchor="ctr"/>
              <a:lstStyle/>
              <a:p>
                <a:pPr algn="ctr"/>
                <a:endParaRPr lang="en-US" sz="675" dirty="0"/>
              </a:p>
            </p:txBody>
          </p:sp>
          <p:sp>
            <p:nvSpPr>
              <p:cNvPr id="199" name="Rectangle 12">
                <a:extLst>
                  <a:ext uri="{FF2B5EF4-FFF2-40B4-BE49-F238E27FC236}">
                    <a16:creationId xmlns:a16="http://schemas.microsoft.com/office/drawing/2014/main" id="{55C8D5D4-44D5-4C74-9ECE-0EA43B333905}"/>
                  </a:ext>
                </a:extLst>
              </p:cNvPr>
              <p:cNvSpPr/>
              <p:nvPr/>
            </p:nvSpPr>
            <p:spPr>
              <a:xfrm flipV="1">
                <a:off x="11330497" y="8448874"/>
                <a:ext cx="407521" cy="7315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4" tIns="45713" rIns="91424" bIns="45713" rtlCol="0" anchor="ctr"/>
              <a:lstStyle/>
              <a:p>
                <a:pPr algn="ctr"/>
                <a:endParaRPr lang="en-US" sz="675" dirty="0"/>
              </a:p>
            </p:txBody>
          </p:sp>
          <p:sp>
            <p:nvSpPr>
              <p:cNvPr id="200" name="Rectangle 13">
                <a:extLst>
                  <a:ext uri="{FF2B5EF4-FFF2-40B4-BE49-F238E27FC236}">
                    <a16:creationId xmlns:a16="http://schemas.microsoft.com/office/drawing/2014/main" id="{59C031FF-B4BE-4E76-9E1A-442E974A4C32}"/>
                  </a:ext>
                </a:extLst>
              </p:cNvPr>
              <p:cNvSpPr/>
              <p:nvPr/>
            </p:nvSpPr>
            <p:spPr>
              <a:xfrm flipV="1">
                <a:off x="11809200" y="8448874"/>
                <a:ext cx="407521" cy="7315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4" tIns="45713" rIns="91424" bIns="45713" rtlCol="0" anchor="ctr"/>
              <a:lstStyle/>
              <a:p>
                <a:pPr algn="ctr"/>
                <a:endParaRPr lang="en-US" sz="675" dirty="0"/>
              </a:p>
            </p:txBody>
          </p:sp>
          <p:sp>
            <p:nvSpPr>
              <p:cNvPr id="201" name="Rectangle 14">
                <a:extLst>
                  <a:ext uri="{FF2B5EF4-FFF2-40B4-BE49-F238E27FC236}">
                    <a16:creationId xmlns:a16="http://schemas.microsoft.com/office/drawing/2014/main" id="{C77405EE-B2C4-4885-AED3-3DBE6B51B6D9}"/>
                  </a:ext>
                </a:extLst>
              </p:cNvPr>
              <p:cNvSpPr/>
              <p:nvPr/>
            </p:nvSpPr>
            <p:spPr>
              <a:xfrm flipV="1">
                <a:off x="12273541" y="8448874"/>
                <a:ext cx="407521" cy="7315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4" tIns="45713" rIns="91424" bIns="45713" rtlCol="0" anchor="ctr"/>
              <a:lstStyle/>
              <a:p>
                <a:pPr algn="ctr"/>
                <a:endParaRPr lang="en-US" sz="675" dirty="0"/>
              </a:p>
            </p:txBody>
          </p:sp>
          <p:sp>
            <p:nvSpPr>
              <p:cNvPr id="202" name="Rectangle 15">
                <a:extLst>
                  <a:ext uri="{FF2B5EF4-FFF2-40B4-BE49-F238E27FC236}">
                    <a16:creationId xmlns:a16="http://schemas.microsoft.com/office/drawing/2014/main" id="{8A9B9F83-CAE7-4108-8168-7B0E79BA92B8}"/>
                  </a:ext>
                </a:extLst>
              </p:cNvPr>
              <p:cNvSpPr/>
              <p:nvPr/>
            </p:nvSpPr>
            <p:spPr>
              <a:xfrm flipV="1">
                <a:off x="12737783" y="8448874"/>
                <a:ext cx="407521" cy="7315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4" tIns="45713" rIns="91424" bIns="45713" rtlCol="0" anchor="ctr"/>
              <a:lstStyle/>
              <a:p>
                <a:pPr algn="ctr"/>
                <a:endParaRPr lang="en-US" sz="675" dirty="0"/>
              </a:p>
            </p:txBody>
          </p:sp>
          <p:sp>
            <p:nvSpPr>
              <p:cNvPr id="203" name="Rectangle 16">
                <a:extLst>
                  <a:ext uri="{FF2B5EF4-FFF2-40B4-BE49-F238E27FC236}">
                    <a16:creationId xmlns:a16="http://schemas.microsoft.com/office/drawing/2014/main" id="{B0E7A6C4-DE30-46AA-B554-3759DD4D9815}"/>
                  </a:ext>
                </a:extLst>
              </p:cNvPr>
              <p:cNvSpPr/>
              <p:nvPr/>
            </p:nvSpPr>
            <p:spPr>
              <a:xfrm flipV="1">
                <a:off x="13197546" y="8448874"/>
                <a:ext cx="407521" cy="7315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4" tIns="45713" rIns="91424" bIns="45713" rtlCol="0" anchor="ctr"/>
              <a:lstStyle/>
              <a:p>
                <a:pPr algn="ctr"/>
                <a:endParaRPr lang="en-US" sz="675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46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174479" y="557132"/>
            <a:ext cx="3740921" cy="1528741"/>
            <a:chOff x="5174479" y="557132"/>
            <a:chExt cx="3740921" cy="1528741"/>
          </a:xfrm>
        </p:grpSpPr>
        <p:sp>
          <p:nvSpPr>
            <p:cNvPr id="60" name="Rounded Rectangle 59"/>
            <p:cNvSpPr/>
            <p:nvPr/>
          </p:nvSpPr>
          <p:spPr>
            <a:xfrm>
              <a:off x="5174479" y="1018347"/>
              <a:ext cx="3429000" cy="557732"/>
            </a:xfrm>
            <a:prstGeom prst="roundRect">
              <a:avLst>
                <a:gd name="adj" fmla="val 958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2" name="Title 7"/>
            <p:cNvSpPr txBox="1">
              <a:spLocks/>
            </p:cNvSpPr>
            <p:nvPr/>
          </p:nvSpPr>
          <p:spPr>
            <a:xfrm>
              <a:off x="5181600" y="557132"/>
              <a:ext cx="3733800" cy="247676"/>
            </a:xfrm>
            <a:prstGeom prst="rect">
              <a:avLst/>
            </a:prstGeom>
          </p:spPr>
          <p:txBody>
            <a:bodyPr lIns="0" tIns="0" rIns="0" bIns="0"/>
            <a:lstStyle>
              <a:lvl1pPr algn="l" defTabSz="68578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2000" b="1" dirty="0">
                  <a:solidFill>
                    <a:schemeClr val="bg1"/>
                  </a:solidFill>
                </a:rPr>
                <a:t>Title Page</a:t>
              </a:r>
            </a:p>
          </p:txBody>
        </p:sp>
        <p:sp>
          <p:nvSpPr>
            <p:cNvPr id="64" name="Title 7"/>
            <p:cNvSpPr txBox="1">
              <a:spLocks/>
            </p:cNvSpPr>
            <p:nvPr/>
          </p:nvSpPr>
          <p:spPr>
            <a:xfrm>
              <a:off x="5480340" y="1132924"/>
              <a:ext cx="2941212" cy="315081"/>
            </a:xfrm>
            <a:prstGeom prst="rect">
              <a:avLst/>
            </a:prstGeom>
          </p:spPr>
          <p:txBody>
            <a:bodyPr lIns="0" tIns="0" rIns="0" bIns="0"/>
            <a:lstStyle>
              <a:lvl1pPr algn="l" defTabSz="68578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2000" b="1" dirty="0">
                  <a:solidFill>
                    <a:schemeClr val="bg1"/>
                  </a:solidFill>
                </a:rPr>
                <a:t>Audio Steganography</a:t>
              </a:r>
              <a:endParaRPr lang="ar-IQ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58BA369-27E7-4556-9148-7F41AF703841}"/>
                </a:ext>
              </a:extLst>
            </p:cNvPr>
            <p:cNvSpPr txBox="1"/>
            <p:nvPr/>
          </p:nvSpPr>
          <p:spPr>
            <a:xfrm>
              <a:off x="5181600" y="1901207"/>
              <a:ext cx="323995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"/>
          <p:cNvGrpSpPr>
            <a:grpSpLocks noChangeAspect="1"/>
          </p:cNvGrpSpPr>
          <p:nvPr/>
        </p:nvGrpSpPr>
        <p:grpSpPr bwMode="auto">
          <a:xfrm>
            <a:off x="733098" y="1021813"/>
            <a:ext cx="3802892" cy="3099874"/>
            <a:chOff x="-4939" y="3740"/>
            <a:chExt cx="7254" cy="5913"/>
          </a:xfrm>
          <a:solidFill>
            <a:srgbClr val="6BA3D8"/>
          </a:solidFill>
        </p:grpSpPr>
        <p:grpSp>
          <p:nvGrpSpPr>
            <p:cNvPr id="47" name="Group 205"/>
            <p:cNvGrpSpPr>
              <a:grpSpLocks/>
            </p:cNvGrpSpPr>
            <p:nvPr/>
          </p:nvGrpSpPr>
          <p:grpSpPr bwMode="auto">
            <a:xfrm>
              <a:off x="-4939" y="3740"/>
              <a:ext cx="5729" cy="5913"/>
              <a:chOff x="-4939" y="3740"/>
              <a:chExt cx="5729" cy="5913"/>
            </a:xfrm>
            <a:grpFill/>
          </p:grpSpPr>
          <p:sp>
            <p:nvSpPr>
              <p:cNvPr id="1254" name="Freeform 5"/>
              <p:cNvSpPr>
                <a:spLocks/>
              </p:cNvSpPr>
              <p:nvPr/>
            </p:nvSpPr>
            <p:spPr bwMode="auto">
              <a:xfrm>
                <a:off x="-4337" y="3742"/>
                <a:ext cx="49" cy="149"/>
              </a:xfrm>
              <a:custGeom>
                <a:avLst/>
                <a:gdLst>
                  <a:gd name="T0" fmla="*/ 29 w 49"/>
                  <a:gd name="T1" fmla="*/ 19 h 149"/>
                  <a:gd name="T2" fmla="*/ 30 w 49"/>
                  <a:gd name="T3" fmla="*/ 19 h 149"/>
                  <a:gd name="T4" fmla="*/ 30 w 49"/>
                  <a:gd name="T5" fmla="*/ 149 h 149"/>
                  <a:gd name="T6" fmla="*/ 49 w 49"/>
                  <a:gd name="T7" fmla="*/ 149 h 149"/>
                  <a:gd name="T8" fmla="*/ 49 w 49"/>
                  <a:gd name="T9" fmla="*/ 0 h 149"/>
                  <a:gd name="T10" fmla="*/ 32 w 49"/>
                  <a:gd name="T11" fmla="*/ 0 h 149"/>
                  <a:gd name="T12" fmla="*/ 0 w 49"/>
                  <a:gd name="T13" fmla="*/ 18 h 149"/>
                  <a:gd name="T14" fmla="*/ 3 w 49"/>
                  <a:gd name="T15" fmla="*/ 33 h 149"/>
                  <a:gd name="T16" fmla="*/ 29 w 49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29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5" name="Freeform 6"/>
              <p:cNvSpPr>
                <a:spLocks/>
              </p:cNvSpPr>
              <p:nvPr/>
            </p:nvSpPr>
            <p:spPr bwMode="auto">
              <a:xfrm>
                <a:off x="-2930" y="3742"/>
                <a:ext cx="49" cy="149"/>
              </a:xfrm>
              <a:custGeom>
                <a:avLst/>
                <a:gdLst>
                  <a:gd name="T0" fmla="*/ 0 w 49"/>
                  <a:gd name="T1" fmla="*/ 18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8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6" name="Freeform 7"/>
              <p:cNvSpPr>
                <a:spLocks noEditPoints="1"/>
              </p:cNvSpPr>
              <p:nvPr/>
            </p:nvSpPr>
            <p:spPr bwMode="auto">
              <a:xfrm>
                <a:off x="572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7" name="Freeform 8"/>
              <p:cNvSpPr>
                <a:spLocks/>
              </p:cNvSpPr>
              <p:nvPr/>
            </p:nvSpPr>
            <p:spPr bwMode="auto">
              <a:xfrm>
                <a:off x="705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2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8" name="Freeform 9"/>
              <p:cNvSpPr>
                <a:spLocks/>
              </p:cNvSpPr>
              <p:nvPr/>
            </p:nvSpPr>
            <p:spPr bwMode="auto">
              <a:xfrm>
                <a:off x="-2930" y="4016"/>
                <a:ext cx="49" cy="149"/>
              </a:xfrm>
              <a:custGeom>
                <a:avLst/>
                <a:gdLst>
                  <a:gd name="T0" fmla="*/ 0 w 49"/>
                  <a:gd name="T1" fmla="*/ 18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8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9" name="Freeform 10"/>
              <p:cNvSpPr>
                <a:spLocks/>
              </p:cNvSpPr>
              <p:nvPr/>
            </p:nvSpPr>
            <p:spPr bwMode="auto">
              <a:xfrm>
                <a:off x="588" y="401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0" name="Freeform 11"/>
              <p:cNvSpPr>
                <a:spLocks noEditPoints="1"/>
              </p:cNvSpPr>
              <p:nvPr/>
            </p:nvSpPr>
            <p:spPr bwMode="auto">
              <a:xfrm>
                <a:off x="689" y="4014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1" name="Freeform 12"/>
              <p:cNvSpPr>
                <a:spLocks/>
              </p:cNvSpPr>
              <p:nvPr/>
            </p:nvSpPr>
            <p:spPr bwMode="auto">
              <a:xfrm>
                <a:off x="-2930" y="4291"/>
                <a:ext cx="49" cy="148"/>
              </a:xfrm>
              <a:custGeom>
                <a:avLst/>
                <a:gdLst>
                  <a:gd name="T0" fmla="*/ 0 w 49"/>
                  <a:gd name="T1" fmla="*/ 17 h 148"/>
                  <a:gd name="T2" fmla="*/ 4 w 49"/>
                  <a:gd name="T3" fmla="*/ 32 h 148"/>
                  <a:gd name="T4" fmla="*/ 29 w 49"/>
                  <a:gd name="T5" fmla="*/ 18 h 148"/>
                  <a:gd name="T6" fmla="*/ 30 w 49"/>
                  <a:gd name="T7" fmla="*/ 18 h 148"/>
                  <a:gd name="T8" fmla="*/ 30 w 49"/>
                  <a:gd name="T9" fmla="*/ 148 h 148"/>
                  <a:gd name="T10" fmla="*/ 49 w 49"/>
                  <a:gd name="T11" fmla="*/ 148 h 148"/>
                  <a:gd name="T12" fmla="*/ 49 w 49"/>
                  <a:gd name="T13" fmla="*/ 0 h 148"/>
                  <a:gd name="T14" fmla="*/ 32 w 49"/>
                  <a:gd name="T15" fmla="*/ 0 h 148"/>
                  <a:gd name="T16" fmla="*/ 0 w 49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0" y="17"/>
                    </a:move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2" name="Freeform 13"/>
              <p:cNvSpPr>
                <a:spLocks noEditPoints="1"/>
              </p:cNvSpPr>
              <p:nvPr/>
            </p:nvSpPr>
            <p:spPr bwMode="auto">
              <a:xfrm>
                <a:off x="572" y="428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3" name="Freeform 14"/>
              <p:cNvSpPr>
                <a:spLocks/>
              </p:cNvSpPr>
              <p:nvPr/>
            </p:nvSpPr>
            <p:spPr bwMode="auto">
              <a:xfrm>
                <a:off x="705" y="429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4" name="Freeform 15"/>
              <p:cNvSpPr>
                <a:spLocks/>
              </p:cNvSpPr>
              <p:nvPr/>
            </p:nvSpPr>
            <p:spPr bwMode="auto">
              <a:xfrm>
                <a:off x="-2930" y="4565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4 w 49"/>
                  <a:gd name="T3" fmla="*/ 32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4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5" name="Freeform 16"/>
              <p:cNvSpPr>
                <a:spLocks noEditPoints="1"/>
              </p:cNvSpPr>
              <p:nvPr/>
            </p:nvSpPr>
            <p:spPr bwMode="auto">
              <a:xfrm>
                <a:off x="572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6" name="Freeform 17"/>
              <p:cNvSpPr>
                <a:spLocks/>
              </p:cNvSpPr>
              <p:nvPr/>
            </p:nvSpPr>
            <p:spPr bwMode="auto">
              <a:xfrm>
                <a:off x="705" y="4565"/>
                <a:ext cx="50" cy="149"/>
              </a:xfrm>
              <a:custGeom>
                <a:avLst/>
                <a:gdLst>
                  <a:gd name="T0" fmla="*/ 4 w 50"/>
                  <a:gd name="T1" fmla="*/ 32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7 h 149"/>
                  <a:gd name="T16" fmla="*/ 4 w 50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2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7" name="Freeform 18"/>
              <p:cNvSpPr>
                <a:spLocks/>
              </p:cNvSpPr>
              <p:nvPr/>
            </p:nvSpPr>
            <p:spPr bwMode="auto">
              <a:xfrm>
                <a:off x="-4337" y="483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8" name="Freeform 19"/>
              <p:cNvSpPr>
                <a:spLocks/>
              </p:cNvSpPr>
              <p:nvPr/>
            </p:nvSpPr>
            <p:spPr bwMode="auto">
              <a:xfrm>
                <a:off x="-2930" y="4839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9" name="Freeform 20"/>
              <p:cNvSpPr>
                <a:spLocks noEditPoints="1"/>
              </p:cNvSpPr>
              <p:nvPr/>
            </p:nvSpPr>
            <p:spPr bwMode="auto">
              <a:xfrm>
                <a:off x="572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0" name="Freeform 21"/>
              <p:cNvSpPr>
                <a:spLocks/>
              </p:cNvSpPr>
              <p:nvPr/>
            </p:nvSpPr>
            <p:spPr bwMode="auto">
              <a:xfrm>
                <a:off x="705" y="483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1" name="Freeform 22"/>
              <p:cNvSpPr>
                <a:spLocks/>
              </p:cNvSpPr>
              <p:nvPr/>
            </p:nvSpPr>
            <p:spPr bwMode="auto">
              <a:xfrm>
                <a:off x="-2930" y="5114"/>
                <a:ext cx="49" cy="148"/>
              </a:xfrm>
              <a:custGeom>
                <a:avLst/>
                <a:gdLst>
                  <a:gd name="T0" fmla="*/ 0 w 49"/>
                  <a:gd name="T1" fmla="*/ 17 h 148"/>
                  <a:gd name="T2" fmla="*/ 4 w 49"/>
                  <a:gd name="T3" fmla="*/ 32 h 148"/>
                  <a:gd name="T4" fmla="*/ 29 w 49"/>
                  <a:gd name="T5" fmla="*/ 18 h 148"/>
                  <a:gd name="T6" fmla="*/ 30 w 49"/>
                  <a:gd name="T7" fmla="*/ 18 h 148"/>
                  <a:gd name="T8" fmla="*/ 30 w 49"/>
                  <a:gd name="T9" fmla="*/ 148 h 148"/>
                  <a:gd name="T10" fmla="*/ 49 w 49"/>
                  <a:gd name="T11" fmla="*/ 148 h 148"/>
                  <a:gd name="T12" fmla="*/ 49 w 49"/>
                  <a:gd name="T13" fmla="*/ 0 h 148"/>
                  <a:gd name="T14" fmla="*/ 32 w 49"/>
                  <a:gd name="T15" fmla="*/ 0 h 148"/>
                  <a:gd name="T16" fmla="*/ 0 w 49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0" y="17"/>
                    </a:move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2" name="Freeform 23"/>
              <p:cNvSpPr>
                <a:spLocks/>
              </p:cNvSpPr>
              <p:nvPr/>
            </p:nvSpPr>
            <p:spPr bwMode="auto">
              <a:xfrm>
                <a:off x="588" y="511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3" name="Freeform 24"/>
              <p:cNvSpPr>
                <a:spLocks noEditPoints="1"/>
              </p:cNvSpPr>
              <p:nvPr/>
            </p:nvSpPr>
            <p:spPr bwMode="auto">
              <a:xfrm>
                <a:off x="689" y="5111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4" name="Freeform 25"/>
              <p:cNvSpPr>
                <a:spLocks/>
              </p:cNvSpPr>
              <p:nvPr/>
            </p:nvSpPr>
            <p:spPr bwMode="auto">
              <a:xfrm>
                <a:off x="-2930" y="5388"/>
                <a:ext cx="49" cy="148"/>
              </a:xfrm>
              <a:custGeom>
                <a:avLst/>
                <a:gdLst>
                  <a:gd name="T0" fmla="*/ 0 w 49"/>
                  <a:gd name="T1" fmla="*/ 17 h 148"/>
                  <a:gd name="T2" fmla="*/ 4 w 49"/>
                  <a:gd name="T3" fmla="*/ 32 h 148"/>
                  <a:gd name="T4" fmla="*/ 29 w 49"/>
                  <a:gd name="T5" fmla="*/ 19 h 148"/>
                  <a:gd name="T6" fmla="*/ 30 w 49"/>
                  <a:gd name="T7" fmla="*/ 19 h 148"/>
                  <a:gd name="T8" fmla="*/ 30 w 49"/>
                  <a:gd name="T9" fmla="*/ 148 h 148"/>
                  <a:gd name="T10" fmla="*/ 49 w 49"/>
                  <a:gd name="T11" fmla="*/ 148 h 148"/>
                  <a:gd name="T12" fmla="*/ 49 w 49"/>
                  <a:gd name="T13" fmla="*/ 0 h 148"/>
                  <a:gd name="T14" fmla="*/ 32 w 49"/>
                  <a:gd name="T15" fmla="*/ 0 h 148"/>
                  <a:gd name="T16" fmla="*/ 0 w 49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0" y="17"/>
                    </a:moveTo>
                    <a:lnTo>
                      <a:pt x="4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5" name="Freeform 26"/>
              <p:cNvSpPr>
                <a:spLocks noEditPoints="1"/>
              </p:cNvSpPr>
              <p:nvPr/>
            </p:nvSpPr>
            <p:spPr bwMode="auto">
              <a:xfrm>
                <a:off x="572" y="5385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6" name="Freeform 27"/>
              <p:cNvSpPr>
                <a:spLocks/>
              </p:cNvSpPr>
              <p:nvPr/>
            </p:nvSpPr>
            <p:spPr bwMode="auto">
              <a:xfrm>
                <a:off x="705" y="538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7" name="Freeform 28"/>
              <p:cNvSpPr>
                <a:spLocks/>
              </p:cNvSpPr>
              <p:nvPr/>
            </p:nvSpPr>
            <p:spPr bwMode="auto">
              <a:xfrm>
                <a:off x="-2930" y="5662"/>
                <a:ext cx="49" cy="148"/>
              </a:xfrm>
              <a:custGeom>
                <a:avLst/>
                <a:gdLst>
                  <a:gd name="T0" fmla="*/ 0 w 49"/>
                  <a:gd name="T1" fmla="*/ 17 h 148"/>
                  <a:gd name="T2" fmla="*/ 4 w 49"/>
                  <a:gd name="T3" fmla="*/ 33 h 148"/>
                  <a:gd name="T4" fmla="*/ 29 w 49"/>
                  <a:gd name="T5" fmla="*/ 19 h 148"/>
                  <a:gd name="T6" fmla="*/ 30 w 49"/>
                  <a:gd name="T7" fmla="*/ 19 h 148"/>
                  <a:gd name="T8" fmla="*/ 30 w 49"/>
                  <a:gd name="T9" fmla="*/ 148 h 148"/>
                  <a:gd name="T10" fmla="*/ 49 w 49"/>
                  <a:gd name="T11" fmla="*/ 148 h 148"/>
                  <a:gd name="T12" fmla="*/ 49 w 49"/>
                  <a:gd name="T13" fmla="*/ 0 h 148"/>
                  <a:gd name="T14" fmla="*/ 32 w 49"/>
                  <a:gd name="T15" fmla="*/ 0 h 148"/>
                  <a:gd name="T16" fmla="*/ 0 w 49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0" y="17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8" name="Freeform 29"/>
              <p:cNvSpPr>
                <a:spLocks noEditPoints="1"/>
              </p:cNvSpPr>
              <p:nvPr/>
            </p:nvSpPr>
            <p:spPr bwMode="auto">
              <a:xfrm>
                <a:off x="572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9" name="Freeform 30"/>
              <p:cNvSpPr>
                <a:spLocks/>
              </p:cNvSpPr>
              <p:nvPr/>
            </p:nvSpPr>
            <p:spPr bwMode="auto">
              <a:xfrm>
                <a:off x="705" y="5662"/>
                <a:ext cx="50" cy="148"/>
              </a:xfrm>
              <a:custGeom>
                <a:avLst/>
                <a:gdLst>
                  <a:gd name="T0" fmla="*/ 4 w 50"/>
                  <a:gd name="T1" fmla="*/ 33 h 148"/>
                  <a:gd name="T2" fmla="*/ 30 w 50"/>
                  <a:gd name="T3" fmla="*/ 19 h 148"/>
                  <a:gd name="T4" fmla="*/ 30 w 50"/>
                  <a:gd name="T5" fmla="*/ 19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0" name="Freeform 31"/>
              <p:cNvSpPr>
                <a:spLocks/>
              </p:cNvSpPr>
              <p:nvPr/>
            </p:nvSpPr>
            <p:spPr bwMode="auto">
              <a:xfrm>
                <a:off x="-4337" y="5937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1" name="Freeform 32"/>
              <p:cNvSpPr>
                <a:spLocks/>
              </p:cNvSpPr>
              <p:nvPr/>
            </p:nvSpPr>
            <p:spPr bwMode="auto">
              <a:xfrm>
                <a:off x="-2930" y="5937"/>
                <a:ext cx="49" cy="148"/>
              </a:xfrm>
              <a:custGeom>
                <a:avLst/>
                <a:gdLst>
                  <a:gd name="T0" fmla="*/ 0 w 49"/>
                  <a:gd name="T1" fmla="*/ 17 h 148"/>
                  <a:gd name="T2" fmla="*/ 4 w 49"/>
                  <a:gd name="T3" fmla="*/ 32 h 148"/>
                  <a:gd name="T4" fmla="*/ 29 w 49"/>
                  <a:gd name="T5" fmla="*/ 18 h 148"/>
                  <a:gd name="T6" fmla="*/ 30 w 49"/>
                  <a:gd name="T7" fmla="*/ 18 h 148"/>
                  <a:gd name="T8" fmla="*/ 30 w 49"/>
                  <a:gd name="T9" fmla="*/ 148 h 148"/>
                  <a:gd name="T10" fmla="*/ 49 w 49"/>
                  <a:gd name="T11" fmla="*/ 148 h 148"/>
                  <a:gd name="T12" fmla="*/ 49 w 49"/>
                  <a:gd name="T13" fmla="*/ 0 h 148"/>
                  <a:gd name="T14" fmla="*/ 32 w 49"/>
                  <a:gd name="T15" fmla="*/ 0 h 148"/>
                  <a:gd name="T16" fmla="*/ 0 w 49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0" y="17"/>
                    </a:move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2" name="Freeform 33"/>
              <p:cNvSpPr>
                <a:spLocks noEditPoints="1"/>
              </p:cNvSpPr>
              <p:nvPr/>
            </p:nvSpPr>
            <p:spPr bwMode="auto">
              <a:xfrm>
                <a:off x="572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3" name="Freeform 34"/>
              <p:cNvSpPr>
                <a:spLocks/>
              </p:cNvSpPr>
              <p:nvPr/>
            </p:nvSpPr>
            <p:spPr bwMode="auto">
              <a:xfrm>
                <a:off x="705" y="5937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4" name="Freeform 35"/>
              <p:cNvSpPr>
                <a:spLocks/>
              </p:cNvSpPr>
              <p:nvPr/>
            </p:nvSpPr>
            <p:spPr bwMode="auto">
              <a:xfrm>
                <a:off x="-2930" y="6211"/>
                <a:ext cx="49" cy="148"/>
              </a:xfrm>
              <a:custGeom>
                <a:avLst/>
                <a:gdLst>
                  <a:gd name="T0" fmla="*/ 0 w 49"/>
                  <a:gd name="T1" fmla="*/ 17 h 148"/>
                  <a:gd name="T2" fmla="*/ 4 w 49"/>
                  <a:gd name="T3" fmla="*/ 32 h 148"/>
                  <a:gd name="T4" fmla="*/ 29 w 49"/>
                  <a:gd name="T5" fmla="*/ 19 h 148"/>
                  <a:gd name="T6" fmla="*/ 30 w 49"/>
                  <a:gd name="T7" fmla="*/ 19 h 148"/>
                  <a:gd name="T8" fmla="*/ 30 w 49"/>
                  <a:gd name="T9" fmla="*/ 148 h 148"/>
                  <a:gd name="T10" fmla="*/ 49 w 49"/>
                  <a:gd name="T11" fmla="*/ 148 h 148"/>
                  <a:gd name="T12" fmla="*/ 49 w 49"/>
                  <a:gd name="T13" fmla="*/ 0 h 148"/>
                  <a:gd name="T14" fmla="*/ 32 w 49"/>
                  <a:gd name="T15" fmla="*/ 0 h 148"/>
                  <a:gd name="T16" fmla="*/ 0 w 49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0" y="17"/>
                    </a:moveTo>
                    <a:lnTo>
                      <a:pt x="4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5" name="Freeform 36"/>
              <p:cNvSpPr>
                <a:spLocks/>
              </p:cNvSpPr>
              <p:nvPr/>
            </p:nvSpPr>
            <p:spPr bwMode="auto">
              <a:xfrm>
                <a:off x="588" y="621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6" name="Freeform 37"/>
              <p:cNvSpPr>
                <a:spLocks noEditPoints="1"/>
              </p:cNvSpPr>
              <p:nvPr/>
            </p:nvSpPr>
            <p:spPr bwMode="auto">
              <a:xfrm>
                <a:off x="689" y="6208"/>
                <a:ext cx="101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7" name="Freeform 38"/>
              <p:cNvSpPr>
                <a:spLocks/>
              </p:cNvSpPr>
              <p:nvPr/>
            </p:nvSpPr>
            <p:spPr bwMode="auto">
              <a:xfrm>
                <a:off x="-2930" y="6485"/>
                <a:ext cx="49" cy="148"/>
              </a:xfrm>
              <a:custGeom>
                <a:avLst/>
                <a:gdLst>
                  <a:gd name="T0" fmla="*/ 0 w 49"/>
                  <a:gd name="T1" fmla="*/ 17 h 148"/>
                  <a:gd name="T2" fmla="*/ 4 w 49"/>
                  <a:gd name="T3" fmla="*/ 33 h 148"/>
                  <a:gd name="T4" fmla="*/ 29 w 49"/>
                  <a:gd name="T5" fmla="*/ 19 h 148"/>
                  <a:gd name="T6" fmla="*/ 30 w 49"/>
                  <a:gd name="T7" fmla="*/ 19 h 148"/>
                  <a:gd name="T8" fmla="*/ 30 w 49"/>
                  <a:gd name="T9" fmla="*/ 148 h 148"/>
                  <a:gd name="T10" fmla="*/ 49 w 49"/>
                  <a:gd name="T11" fmla="*/ 148 h 148"/>
                  <a:gd name="T12" fmla="*/ 49 w 49"/>
                  <a:gd name="T13" fmla="*/ 0 h 148"/>
                  <a:gd name="T14" fmla="*/ 32 w 49"/>
                  <a:gd name="T15" fmla="*/ 0 h 148"/>
                  <a:gd name="T16" fmla="*/ 0 w 49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0" y="17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8" name="Freeform 39"/>
              <p:cNvSpPr>
                <a:spLocks noEditPoints="1"/>
              </p:cNvSpPr>
              <p:nvPr/>
            </p:nvSpPr>
            <p:spPr bwMode="auto">
              <a:xfrm>
                <a:off x="572" y="648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9" name="Freeform 40"/>
              <p:cNvSpPr>
                <a:spLocks/>
              </p:cNvSpPr>
              <p:nvPr/>
            </p:nvSpPr>
            <p:spPr bwMode="auto">
              <a:xfrm>
                <a:off x="705" y="648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0" name="Freeform 41"/>
              <p:cNvSpPr>
                <a:spLocks/>
              </p:cNvSpPr>
              <p:nvPr/>
            </p:nvSpPr>
            <p:spPr bwMode="auto">
              <a:xfrm>
                <a:off x="-2930" y="6759"/>
                <a:ext cx="49" cy="149"/>
              </a:xfrm>
              <a:custGeom>
                <a:avLst/>
                <a:gdLst>
                  <a:gd name="T0" fmla="*/ 0 w 49"/>
                  <a:gd name="T1" fmla="*/ 18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8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1" name="Freeform 42"/>
              <p:cNvSpPr>
                <a:spLocks noEditPoints="1"/>
              </p:cNvSpPr>
              <p:nvPr/>
            </p:nvSpPr>
            <p:spPr bwMode="auto">
              <a:xfrm>
                <a:off x="572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2" name="Freeform 43"/>
              <p:cNvSpPr>
                <a:spLocks/>
              </p:cNvSpPr>
              <p:nvPr/>
            </p:nvSpPr>
            <p:spPr bwMode="auto">
              <a:xfrm>
                <a:off x="705" y="675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3" name="Freeform 44"/>
              <p:cNvSpPr>
                <a:spLocks/>
              </p:cNvSpPr>
              <p:nvPr/>
            </p:nvSpPr>
            <p:spPr bwMode="auto">
              <a:xfrm>
                <a:off x="-4337" y="7033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4" name="Freeform 45"/>
              <p:cNvSpPr>
                <a:spLocks/>
              </p:cNvSpPr>
              <p:nvPr/>
            </p:nvSpPr>
            <p:spPr bwMode="auto">
              <a:xfrm>
                <a:off x="-2930" y="7033"/>
                <a:ext cx="49" cy="149"/>
              </a:xfrm>
              <a:custGeom>
                <a:avLst/>
                <a:gdLst>
                  <a:gd name="T0" fmla="*/ 0 w 49"/>
                  <a:gd name="T1" fmla="*/ 18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8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5" name="Freeform 46"/>
              <p:cNvSpPr>
                <a:spLocks noEditPoints="1"/>
              </p:cNvSpPr>
              <p:nvPr/>
            </p:nvSpPr>
            <p:spPr bwMode="auto">
              <a:xfrm>
                <a:off x="572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6" name="Freeform 47"/>
              <p:cNvSpPr>
                <a:spLocks/>
              </p:cNvSpPr>
              <p:nvPr/>
            </p:nvSpPr>
            <p:spPr bwMode="auto">
              <a:xfrm>
                <a:off x="705" y="7033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7" name="Freeform 48"/>
              <p:cNvSpPr>
                <a:spLocks/>
              </p:cNvSpPr>
              <p:nvPr/>
            </p:nvSpPr>
            <p:spPr bwMode="auto">
              <a:xfrm>
                <a:off x="-2930" y="7308"/>
                <a:ext cx="49" cy="148"/>
              </a:xfrm>
              <a:custGeom>
                <a:avLst/>
                <a:gdLst>
                  <a:gd name="T0" fmla="*/ 0 w 49"/>
                  <a:gd name="T1" fmla="*/ 17 h 148"/>
                  <a:gd name="T2" fmla="*/ 4 w 49"/>
                  <a:gd name="T3" fmla="*/ 32 h 148"/>
                  <a:gd name="T4" fmla="*/ 29 w 49"/>
                  <a:gd name="T5" fmla="*/ 18 h 148"/>
                  <a:gd name="T6" fmla="*/ 30 w 49"/>
                  <a:gd name="T7" fmla="*/ 18 h 148"/>
                  <a:gd name="T8" fmla="*/ 30 w 49"/>
                  <a:gd name="T9" fmla="*/ 148 h 148"/>
                  <a:gd name="T10" fmla="*/ 49 w 49"/>
                  <a:gd name="T11" fmla="*/ 148 h 148"/>
                  <a:gd name="T12" fmla="*/ 49 w 49"/>
                  <a:gd name="T13" fmla="*/ 0 h 148"/>
                  <a:gd name="T14" fmla="*/ 32 w 49"/>
                  <a:gd name="T15" fmla="*/ 0 h 148"/>
                  <a:gd name="T16" fmla="*/ 0 w 49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0" y="17"/>
                    </a:move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8" name="Freeform 49"/>
              <p:cNvSpPr>
                <a:spLocks/>
              </p:cNvSpPr>
              <p:nvPr/>
            </p:nvSpPr>
            <p:spPr bwMode="auto">
              <a:xfrm>
                <a:off x="588" y="730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9" name="Freeform 50"/>
              <p:cNvSpPr>
                <a:spLocks noEditPoints="1"/>
              </p:cNvSpPr>
              <p:nvPr/>
            </p:nvSpPr>
            <p:spPr bwMode="auto">
              <a:xfrm>
                <a:off x="689" y="7305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0" name="Freeform 51"/>
              <p:cNvSpPr>
                <a:spLocks/>
              </p:cNvSpPr>
              <p:nvPr/>
            </p:nvSpPr>
            <p:spPr bwMode="auto">
              <a:xfrm>
                <a:off x="-2930" y="7582"/>
                <a:ext cx="49" cy="149"/>
              </a:xfrm>
              <a:custGeom>
                <a:avLst/>
                <a:gdLst>
                  <a:gd name="T0" fmla="*/ 0 w 49"/>
                  <a:gd name="T1" fmla="*/ 18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8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1" name="Freeform 52"/>
              <p:cNvSpPr>
                <a:spLocks noEditPoints="1"/>
              </p:cNvSpPr>
              <p:nvPr/>
            </p:nvSpPr>
            <p:spPr bwMode="auto">
              <a:xfrm>
                <a:off x="572" y="7580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2" name="Freeform 53"/>
              <p:cNvSpPr>
                <a:spLocks/>
              </p:cNvSpPr>
              <p:nvPr/>
            </p:nvSpPr>
            <p:spPr bwMode="auto">
              <a:xfrm>
                <a:off x="705" y="7582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3" name="Freeform 54"/>
              <p:cNvSpPr>
                <a:spLocks/>
              </p:cNvSpPr>
              <p:nvPr/>
            </p:nvSpPr>
            <p:spPr bwMode="auto">
              <a:xfrm>
                <a:off x="-2930" y="7856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4" name="Freeform 55"/>
              <p:cNvSpPr>
                <a:spLocks noEditPoints="1"/>
              </p:cNvSpPr>
              <p:nvPr/>
            </p:nvSpPr>
            <p:spPr bwMode="auto">
              <a:xfrm>
                <a:off x="572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5" name="Freeform 56"/>
              <p:cNvSpPr>
                <a:spLocks/>
              </p:cNvSpPr>
              <p:nvPr/>
            </p:nvSpPr>
            <p:spPr bwMode="auto">
              <a:xfrm>
                <a:off x="705" y="7856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6" name="Freeform 57"/>
              <p:cNvSpPr>
                <a:spLocks/>
              </p:cNvSpPr>
              <p:nvPr/>
            </p:nvSpPr>
            <p:spPr bwMode="auto">
              <a:xfrm>
                <a:off x="-4337" y="813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7" name="Freeform 58"/>
              <p:cNvSpPr>
                <a:spLocks/>
              </p:cNvSpPr>
              <p:nvPr/>
            </p:nvSpPr>
            <p:spPr bwMode="auto">
              <a:xfrm>
                <a:off x="-2930" y="8131"/>
                <a:ext cx="49" cy="148"/>
              </a:xfrm>
              <a:custGeom>
                <a:avLst/>
                <a:gdLst>
                  <a:gd name="T0" fmla="*/ 0 w 49"/>
                  <a:gd name="T1" fmla="*/ 17 h 148"/>
                  <a:gd name="T2" fmla="*/ 4 w 49"/>
                  <a:gd name="T3" fmla="*/ 32 h 148"/>
                  <a:gd name="T4" fmla="*/ 29 w 49"/>
                  <a:gd name="T5" fmla="*/ 18 h 148"/>
                  <a:gd name="T6" fmla="*/ 30 w 49"/>
                  <a:gd name="T7" fmla="*/ 18 h 148"/>
                  <a:gd name="T8" fmla="*/ 30 w 49"/>
                  <a:gd name="T9" fmla="*/ 148 h 148"/>
                  <a:gd name="T10" fmla="*/ 49 w 49"/>
                  <a:gd name="T11" fmla="*/ 148 h 148"/>
                  <a:gd name="T12" fmla="*/ 49 w 49"/>
                  <a:gd name="T13" fmla="*/ 0 h 148"/>
                  <a:gd name="T14" fmla="*/ 32 w 49"/>
                  <a:gd name="T15" fmla="*/ 0 h 148"/>
                  <a:gd name="T16" fmla="*/ 0 w 49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0" y="17"/>
                    </a:move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8" name="Freeform 59"/>
              <p:cNvSpPr>
                <a:spLocks noEditPoints="1"/>
              </p:cNvSpPr>
              <p:nvPr/>
            </p:nvSpPr>
            <p:spPr bwMode="auto">
              <a:xfrm>
                <a:off x="572" y="812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9" name="Freeform 60"/>
              <p:cNvSpPr>
                <a:spLocks/>
              </p:cNvSpPr>
              <p:nvPr/>
            </p:nvSpPr>
            <p:spPr bwMode="auto">
              <a:xfrm>
                <a:off x="705" y="813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0" name="Freeform 61"/>
              <p:cNvSpPr>
                <a:spLocks/>
              </p:cNvSpPr>
              <p:nvPr/>
            </p:nvSpPr>
            <p:spPr bwMode="auto">
              <a:xfrm>
                <a:off x="-2930" y="8405"/>
                <a:ext cx="49" cy="148"/>
              </a:xfrm>
              <a:custGeom>
                <a:avLst/>
                <a:gdLst>
                  <a:gd name="T0" fmla="*/ 0 w 49"/>
                  <a:gd name="T1" fmla="*/ 17 h 148"/>
                  <a:gd name="T2" fmla="*/ 4 w 49"/>
                  <a:gd name="T3" fmla="*/ 33 h 148"/>
                  <a:gd name="T4" fmla="*/ 29 w 49"/>
                  <a:gd name="T5" fmla="*/ 19 h 148"/>
                  <a:gd name="T6" fmla="*/ 30 w 49"/>
                  <a:gd name="T7" fmla="*/ 19 h 148"/>
                  <a:gd name="T8" fmla="*/ 30 w 49"/>
                  <a:gd name="T9" fmla="*/ 148 h 148"/>
                  <a:gd name="T10" fmla="*/ 49 w 49"/>
                  <a:gd name="T11" fmla="*/ 148 h 148"/>
                  <a:gd name="T12" fmla="*/ 49 w 49"/>
                  <a:gd name="T13" fmla="*/ 0 h 148"/>
                  <a:gd name="T14" fmla="*/ 32 w 49"/>
                  <a:gd name="T15" fmla="*/ 0 h 148"/>
                  <a:gd name="T16" fmla="*/ 0 w 49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0" y="17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1" name="Freeform 62"/>
              <p:cNvSpPr>
                <a:spLocks/>
              </p:cNvSpPr>
              <p:nvPr/>
            </p:nvSpPr>
            <p:spPr bwMode="auto">
              <a:xfrm>
                <a:off x="588" y="840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2" name="Freeform 63"/>
              <p:cNvSpPr>
                <a:spLocks noEditPoints="1"/>
              </p:cNvSpPr>
              <p:nvPr/>
            </p:nvSpPr>
            <p:spPr bwMode="auto">
              <a:xfrm>
                <a:off x="689" y="8402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3" name="Freeform 64"/>
              <p:cNvSpPr>
                <a:spLocks/>
              </p:cNvSpPr>
              <p:nvPr/>
            </p:nvSpPr>
            <p:spPr bwMode="auto">
              <a:xfrm>
                <a:off x="-2930" y="8679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4" name="Freeform 65"/>
              <p:cNvSpPr>
                <a:spLocks noEditPoints="1"/>
              </p:cNvSpPr>
              <p:nvPr/>
            </p:nvSpPr>
            <p:spPr bwMode="auto">
              <a:xfrm>
                <a:off x="572" y="8677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5" name="Freeform 66"/>
              <p:cNvSpPr>
                <a:spLocks/>
              </p:cNvSpPr>
              <p:nvPr/>
            </p:nvSpPr>
            <p:spPr bwMode="auto">
              <a:xfrm>
                <a:off x="705" y="867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6" name="Freeform 67"/>
              <p:cNvSpPr>
                <a:spLocks/>
              </p:cNvSpPr>
              <p:nvPr/>
            </p:nvSpPr>
            <p:spPr bwMode="auto">
              <a:xfrm>
                <a:off x="-2930" y="8954"/>
                <a:ext cx="49" cy="148"/>
              </a:xfrm>
              <a:custGeom>
                <a:avLst/>
                <a:gdLst>
                  <a:gd name="T0" fmla="*/ 0 w 49"/>
                  <a:gd name="T1" fmla="*/ 17 h 148"/>
                  <a:gd name="T2" fmla="*/ 4 w 49"/>
                  <a:gd name="T3" fmla="*/ 32 h 148"/>
                  <a:gd name="T4" fmla="*/ 29 w 49"/>
                  <a:gd name="T5" fmla="*/ 18 h 148"/>
                  <a:gd name="T6" fmla="*/ 30 w 49"/>
                  <a:gd name="T7" fmla="*/ 18 h 148"/>
                  <a:gd name="T8" fmla="*/ 30 w 49"/>
                  <a:gd name="T9" fmla="*/ 148 h 148"/>
                  <a:gd name="T10" fmla="*/ 49 w 49"/>
                  <a:gd name="T11" fmla="*/ 148 h 148"/>
                  <a:gd name="T12" fmla="*/ 49 w 49"/>
                  <a:gd name="T13" fmla="*/ 0 h 148"/>
                  <a:gd name="T14" fmla="*/ 32 w 49"/>
                  <a:gd name="T15" fmla="*/ 0 h 148"/>
                  <a:gd name="T16" fmla="*/ 0 w 49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0" y="17"/>
                    </a:move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7" name="Freeform 68"/>
              <p:cNvSpPr>
                <a:spLocks noEditPoints="1"/>
              </p:cNvSpPr>
              <p:nvPr/>
            </p:nvSpPr>
            <p:spPr bwMode="auto">
              <a:xfrm>
                <a:off x="572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8" name="Freeform 69"/>
              <p:cNvSpPr>
                <a:spLocks/>
              </p:cNvSpPr>
              <p:nvPr/>
            </p:nvSpPr>
            <p:spPr bwMode="auto">
              <a:xfrm>
                <a:off x="705" y="8954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9" name="Freeform 70"/>
              <p:cNvSpPr>
                <a:spLocks/>
              </p:cNvSpPr>
              <p:nvPr/>
            </p:nvSpPr>
            <p:spPr bwMode="auto">
              <a:xfrm>
                <a:off x="-4337" y="9227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4 h 149"/>
                  <a:gd name="T10" fmla="*/ 29 w 49"/>
                  <a:gd name="T11" fmla="*/ 20 h 149"/>
                  <a:gd name="T12" fmla="*/ 30 w 49"/>
                  <a:gd name="T13" fmla="*/ 20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4"/>
                    </a:lnTo>
                    <a:lnTo>
                      <a:pt x="29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0" name="Freeform 71"/>
              <p:cNvSpPr>
                <a:spLocks/>
              </p:cNvSpPr>
              <p:nvPr/>
            </p:nvSpPr>
            <p:spPr bwMode="auto">
              <a:xfrm>
                <a:off x="-2930" y="9227"/>
                <a:ext cx="49" cy="149"/>
              </a:xfrm>
              <a:custGeom>
                <a:avLst/>
                <a:gdLst>
                  <a:gd name="T0" fmla="*/ 0 w 49"/>
                  <a:gd name="T1" fmla="*/ 18 h 149"/>
                  <a:gd name="T2" fmla="*/ 4 w 49"/>
                  <a:gd name="T3" fmla="*/ 34 h 149"/>
                  <a:gd name="T4" fmla="*/ 29 w 49"/>
                  <a:gd name="T5" fmla="*/ 20 h 149"/>
                  <a:gd name="T6" fmla="*/ 30 w 49"/>
                  <a:gd name="T7" fmla="*/ 20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8"/>
                    </a:moveTo>
                    <a:lnTo>
                      <a:pt x="4" y="34"/>
                    </a:lnTo>
                    <a:lnTo>
                      <a:pt x="29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" name="Freeform 72"/>
              <p:cNvSpPr>
                <a:spLocks noEditPoints="1"/>
              </p:cNvSpPr>
              <p:nvPr/>
            </p:nvSpPr>
            <p:spPr bwMode="auto">
              <a:xfrm>
                <a:off x="572" y="922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" name="Freeform 73"/>
              <p:cNvSpPr>
                <a:spLocks/>
              </p:cNvSpPr>
              <p:nvPr/>
            </p:nvSpPr>
            <p:spPr bwMode="auto">
              <a:xfrm>
                <a:off x="705" y="9227"/>
                <a:ext cx="50" cy="149"/>
              </a:xfrm>
              <a:custGeom>
                <a:avLst/>
                <a:gdLst>
                  <a:gd name="T0" fmla="*/ 4 w 50"/>
                  <a:gd name="T1" fmla="*/ 34 h 149"/>
                  <a:gd name="T2" fmla="*/ 30 w 50"/>
                  <a:gd name="T3" fmla="*/ 20 h 149"/>
                  <a:gd name="T4" fmla="*/ 30 w 50"/>
                  <a:gd name="T5" fmla="*/ 20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8 h 149"/>
                  <a:gd name="T16" fmla="*/ 4 w 50"/>
                  <a:gd name="T17" fmla="*/ 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4"/>
                    </a:move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3" name="Freeform 74"/>
              <p:cNvSpPr>
                <a:spLocks/>
              </p:cNvSpPr>
              <p:nvPr/>
            </p:nvSpPr>
            <p:spPr bwMode="auto">
              <a:xfrm>
                <a:off x="-4924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4" name="Freeform 75"/>
              <p:cNvSpPr>
                <a:spLocks noEditPoints="1"/>
              </p:cNvSpPr>
              <p:nvPr/>
            </p:nvSpPr>
            <p:spPr bwMode="auto">
              <a:xfrm>
                <a:off x="-4822" y="3740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5" name="Freeform 76"/>
              <p:cNvSpPr>
                <a:spLocks noEditPoints="1"/>
              </p:cNvSpPr>
              <p:nvPr/>
            </p:nvSpPr>
            <p:spPr bwMode="auto">
              <a:xfrm>
                <a:off x="-4705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6" name="Freeform 77"/>
              <p:cNvSpPr>
                <a:spLocks/>
              </p:cNvSpPr>
              <p:nvPr/>
            </p:nvSpPr>
            <p:spPr bwMode="auto">
              <a:xfrm>
                <a:off x="-4572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2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7" name="Freeform 78"/>
              <p:cNvSpPr>
                <a:spLocks noEditPoints="1"/>
              </p:cNvSpPr>
              <p:nvPr/>
            </p:nvSpPr>
            <p:spPr bwMode="auto">
              <a:xfrm>
                <a:off x="-4470" y="374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8" name="Freeform 79"/>
              <p:cNvSpPr>
                <a:spLocks noEditPoints="1"/>
              </p:cNvSpPr>
              <p:nvPr/>
            </p:nvSpPr>
            <p:spPr bwMode="auto">
              <a:xfrm>
                <a:off x="-4939" y="4014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9" name="Freeform 80"/>
              <p:cNvSpPr>
                <a:spLocks/>
              </p:cNvSpPr>
              <p:nvPr/>
            </p:nvSpPr>
            <p:spPr bwMode="auto">
              <a:xfrm>
                <a:off x="-4806" y="401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29 w 49"/>
                  <a:gd name="T13" fmla="*/ 19 h 149"/>
                  <a:gd name="T14" fmla="*/ 29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0" name="Freeform 81"/>
              <p:cNvSpPr>
                <a:spLocks noEditPoints="1"/>
              </p:cNvSpPr>
              <p:nvPr/>
            </p:nvSpPr>
            <p:spPr bwMode="auto">
              <a:xfrm>
                <a:off x="-4705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1" name="Freeform 82"/>
              <p:cNvSpPr>
                <a:spLocks noEditPoints="1"/>
              </p:cNvSpPr>
              <p:nvPr/>
            </p:nvSpPr>
            <p:spPr bwMode="auto">
              <a:xfrm>
                <a:off x="-4587" y="4014"/>
                <a:ext cx="100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2" name="Freeform 83"/>
              <p:cNvSpPr>
                <a:spLocks/>
              </p:cNvSpPr>
              <p:nvPr/>
            </p:nvSpPr>
            <p:spPr bwMode="auto">
              <a:xfrm>
                <a:off x="-4455" y="401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3" name="Freeform 84"/>
              <p:cNvSpPr>
                <a:spLocks noEditPoints="1"/>
              </p:cNvSpPr>
              <p:nvPr/>
            </p:nvSpPr>
            <p:spPr bwMode="auto">
              <a:xfrm>
                <a:off x="-4353" y="4014"/>
                <a:ext cx="101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4" name="Freeform 85"/>
              <p:cNvSpPr>
                <a:spLocks noEditPoints="1"/>
              </p:cNvSpPr>
              <p:nvPr/>
            </p:nvSpPr>
            <p:spPr bwMode="auto">
              <a:xfrm>
                <a:off x="-4939" y="428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5" name="Freeform 86"/>
              <p:cNvSpPr>
                <a:spLocks/>
              </p:cNvSpPr>
              <p:nvPr/>
            </p:nvSpPr>
            <p:spPr bwMode="auto">
              <a:xfrm>
                <a:off x="-4806" y="4291"/>
                <a:ext cx="49" cy="148"/>
              </a:xfrm>
              <a:custGeom>
                <a:avLst/>
                <a:gdLst>
                  <a:gd name="T0" fmla="*/ 3 w 49"/>
                  <a:gd name="T1" fmla="*/ 32 h 148"/>
                  <a:gd name="T2" fmla="*/ 29 w 49"/>
                  <a:gd name="T3" fmla="*/ 18 h 148"/>
                  <a:gd name="T4" fmla="*/ 29 w 49"/>
                  <a:gd name="T5" fmla="*/ 18 h 148"/>
                  <a:gd name="T6" fmla="*/ 29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2"/>
                    </a:moveTo>
                    <a:lnTo>
                      <a:pt x="29" y="18"/>
                    </a:lnTo>
                    <a:lnTo>
                      <a:pt x="29" y="18"/>
                    </a:lnTo>
                    <a:lnTo>
                      <a:pt x="29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6" name="Freeform 87"/>
              <p:cNvSpPr>
                <a:spLocks/>
              </p:cNvSpPr>
              <p:nvPr/>
            </p:nvSpPr>
            <p:spPr bwMode="auto">
              <a:xfrm>
                <a:off x="-4689" y="429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7" name="Freeform 88"/>
              <p:cNvSpPr>
                <a:spLocks/>
              </p:cNvSpPr>
              <p:nvPr/>
            </p:nvSpPr>
            <p:spPr bwMode="auto">
              <a:xfrm>
                <a:off x="-4572" y="429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8" name="Freeform 89"/>
              <p:cNvSpPr>
                <a:spLocks noEditPoints="1"/>
              </p:cNvSpPr>
              <p:nvPr/>
            </p:nvSpPr>
            <p:spPr bwMode="auto">
              <a:xfrm>
                <a:off x="-4470" y="428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9" name="Freeform 90"/>
              <p:cNvSpPr>
                <a:spLocks noEditPoints="1"/>
              </p:cNvSpPr>
              <p:nvPr/>
            </p:nvSpPr>
            <p:spPr bwMode="auto">
              <a:xfrm>
                <a:off x="-4353" y="4288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2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0" name="Freeform 91"/>
              <p:cNvSpPr>
                <a:spLocks/>
              </p:cNvSpPr>
              <p:nvPr/>
            </p:nvSpPr>
            <p:spPr bwMode="auto">
              <a:xfrm>
                <a:off x="-4924" y="4565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2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1" name="Freeform 92"/>
              <p:cNvSpPr>
                <a:spLocks/>
              </p:cNvSpPr>
              <p:nvPr/>
            </p:nvSpPr>
            <p:spPr bwMode="auto">
              <a:xfrm>
                <a:off x="-4806" y="4565"/>
                <a:ext cx="49" cy="149"/>
              </a:xfrm>
              <a:custGeom>
                <a:avLst/>
                <a:gdLst>
                  <a:gd name="T0" fmla="*/ 3 w 49"/>
                  <a:gd name="T1" fmla="*/ 32 h 149"/>
                  <a:gd name="T2" fmla="*/ 29 w 49"/>
                  <a:gd name="T3" fmla="*/ 19 h 149"/>
                  <a:gd name="T4" fmla="*/ 29 w 49"/>
                  <a:gd name="T5" fmla="*/ 19 h 149"/>
                  <a:gd name="T6" fmla="*/ 29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3 w 49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2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2" name="Freeform 93"/>
              <p:cNvSpPr>
                <a:spLocks noEditPoints="1"/>
              </p:cNvSpPr>
              <p:nvPr/>
            </p:nvSpPr>
            <p:spPr bwMode="auto">
              <a:xfrm>
                <a:off x="-4705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3" name="Freeform 94"/>
              <p:cNvSpPr>
                <a:spLocks noEditPoints="1"/>
              </p:cNvSpPr>
              <p:nvPr/>
            </p:nvSpPr>
            <p:spPr bwMode="auto">
              <a:xfrm>
                <a:off x="-4587" y="4563"/>
                <a:ext cx="100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4" name="Freeform 95"/>
              <p:cNvSpPr>
                <a:spLocks/>
              </p:cNvSpPr>
              <p:nvPr/>
            </p:nvSpPr>
            <p:spPr bwMode="auto">
              <a:xfrm>
                <a:off x="-4455" y="4565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2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5" name="Freeform 96"/>
              <p:cNvSpPr>
                <a:spLocks noEditPoints="1"/>
              </p:cNvSpPr>
              <p:nvPr/>
            </p:nvSpPr>
            <p:spPr bwMode="auto">
              <a:xfrm>
                <a:off x="-4353" y="4563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6" name="Freeform 97"/>
              <p:cNvSpPr>
                <a:spLocks/>
              </p:cNvSpPr>
              <p:nvPr/>
            </p:nvSpPr>
            <p:spPr bwMode="auto">
              <a:xfrm>
                <a:off x="-4924" y="483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7" name="Freeform 98"/>
              <p:cNvSpPr>
                <a:spLocks noEditPoints="1"/>
              </p:cNvSpPr>
              <p:nvPr/>
            </p:nvSpPr>
            <p:spPr bwMode="auto">
              <a:xfrm>
                <a:off x="-4822" y="4836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8" name="Freeform 99"/>
              <p:cNvSpPr>
                <a:spLocks noEditPoints="1"/>
              </p:cNvSpPr>
              <p:nvPr/>
            </p:nvSpPr>
            <p:spPr bwMode="auto">
              <a:xfrm>
                <a:off x="-4705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9" name="Freeform 100"/>
              <p:cNvSpPr>
                <a:spLocks/>
              </p:cNvSpPr>
              <p:nvPr/>
            </p:nvSpPr>
            <p:spPr bwMode="auto">
              <a:xfrm>
                <a:off x="-4572" y="483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0" name="Freeform 101"/>
              <p:cNvSpPr>
                <a:spLocks noEditPoints="1"/>
              </p:cNvSpPr>
              <p:nvPr/>
            </p:nvSpPr>
            <p:spPr bwMode="auto">
              <a:xfrm>
                <a:off x="-4470" y="4836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1" name="Freeform 102"/>
              <p:cNvSpPr>
                <a:spLocks noEditPoints="1"/>
              </p:cNvSpPr>
              <p:nvPr/>
            </p:nvSpPr>
            <p:spPr bwMode="auto">
              <a:xfrm>
                <a:off x="-4939" y="511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" name="Freeform 103"/>
              <p:cNvSpPr>
                <a:spLocks/>
              </p:cNvSpPr>
              <p:nvPr/>
            </p:nvSpPr>
            <p:spPr bwMode="auto">
              <a:xfrm>
                <a:off x="-4806" y="511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29 w 49"/>
                  <a:gd name="T13" fmla="*/ 18 h 148"/>
                  <a:gd name="T14" fmla="*/ 29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29" y="18"/>
                    </a:lnTo>
                    <a:lnTo>
                      <a:pt x="29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3" name="Freeform 104"/>
              <p:cNvSpPr>
                <a:spLocks noEditPoints="1"/>
              </p:cNvSpPr>
              <p:nvPr/>
            </p:nvSpPr>
            <p:spPr bwMode="auto">
              <a:xfrm>
                <a:off x="-4705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4" name="Freeform 105"/>
              <p:cNvSpPr>
                <a:spLocks noEditPoints="1"/>
              </p:cNvSpPr>
              <p:nvPr/>
            </p:nvSpPr>
            <p:spPr bwMode="auto">
              <a:xfrm>
                <a:off x="-4587" y="5111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2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5" name="Freeform 106"/>
              <p:cNvSpPr>
                <a:spLocks/>
              </p:cNvSpPr>
              <p:nvPr/>
            </p:nvSpPr>
            <p:spPr bwMode="auto">
              <a:xfrm>
                <a:off x="-4455" y="511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6" name="Freeform 107"/>
              <p:cNvSpPr>
                <a:spLocks noEditPoints="1"/>
              </p:cNvSpPr>
              <p:nvPr/>
            </p:nvSpPr>
            <p:spPr bwMode="auto">
              <a:xfrm>
                <a:off x="-4353" y="5111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2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7" name="Freeform 108"/>
              <p:cNvSpPr>
                <a:spLocks noEditPoints="1"/>
              </p:cNvSpPr>
              <p:nvPr/>
            </p:nvSpPr>
            <p:spPr bwMode="auto">
              <a:xfrm>
                <a:off x="-4939" y="5385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8" name="Freeform 109"/>
              <p:cNvSpPr>
                <a:spLocks/>
              </p:cNvSpPr>
              <p:nvPr/>
            </p:nvSpPr>
            <p:spPr bwMode="auto">
              <a:xfrm>
                <a:off x="-4806" y="5388"/>
                <a:ext cx="49" cy="148"/>
              </a:xfrm>
              <a:custGeom>
                <a:avLst/>
                <a:gdLst>
                  <a:gd name="T0" fmla="*/ 3 w 49"/>
                  <a:gd name="T1" fmla="*/ 32 h 148"/>
                  <a:gd name="T2" fmla="*/ 29 w 49"/>
                  <a:gd name="T3" fmla="*/ 19 h 148"/>
                  <a:gd name="T4" fmla="*/ 29 w 49"/>
                  <a:gd name="T5" fmla="*/ 19 h 148"/>
                  <a:gd name="T6" fmla="*/ 29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2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9" name="Freeform 110"/>
              <p:cNvSpPr>
                <a:spLocks/>
              </p:cNvSpPr>
              <p:nvPr/>
            </p:nvSpPr>
            <p:spPr bwMode="auto">
              <a:xfrm>
                <a:off x="-4689" y="538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0" name="Freeform 111"/>
              <p:cNvSpPr>
                <a:spLocks/>
              </p:cNvSpPr>
              <p:nvPr/>
            </p:nvSpPr>
            <p:spPr bwMode="auto">
              <a:xfrm>
                <a:off x="-4572" y="538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1" name="Freeform 112"/>
              <p:cNvSpPr>
                <a:spLocks noEditPoints="1"/>
              </p:cNvSpPr>
              <p:nvPr/>
            </p:nvSpPr>
            <p:spPr bwMode="auto">
              <a:xfrm>
                <a:off x="-4470" y="5385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2" name="Freeform 113"/>
              <p:cNvSpPr>
                <a:spLocks noEditPoints="1"/>
              </p:cNvSpPr>
              <p:nvPr/>
            </p:nvSpPr>
            <p:spPr bwMode="auto">
              <a:xfrm>
                <a:off x="-4353" y="5385"/>
                <a:ext cx="101" cy="154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3" name="Freeform 114"/>
              <p:cNvSpPr>
                <a:spLocks/>
              </p:cNvSpPr>
              <p:nvPr/>
            </p:nvSpPr>
            <p:spPr bwMode="auto">
              <a:xfrm>
                <a:off x="-4924" y="5662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4" name="Freeform 115"/>
              <p:cNvSpPr>
                <a:spLocks/>
              </p:cNvSpPr>
              <p:nvPr/>
            </p:nvSpPr>
            <p:spPr bwMode="auto">
              <a:xfrm>
                <a:off x="-4806" y="5662"/>
                <a:ext cx="49" cy="148"/>
              </a:xfrm>
              <a:custGeom>
                <a:avLst/>
                <a:gdLst>
                  <a:gd name="T0" fmla="*/ 3 w 49"/>
                  <a:gd name="T1" fmla="*/ 33 h 148"/>
                  <a:gd name="T2" fmla="*/ 29 w 49"/>
                  <a:gd name="T3" fmla="*/ 19 h 148"/>
                  <a:gd name="T4" fmla="*/ 29 w 49"/>
                  <a:gd name="T5" fmla="*/ 19 h 148"/>
                  <a:gd name="T6" fmla="*/ 29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3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5" name="Freeform 116"/>
              <p:cNvSpPr>
                <a:spLocks noEditPoints="1"/>
              </p:cNvSpPr>
              <p:nvPr/>
            </p:nvSpPr>
            <p:spPr bwMode="auto">
              <a:xfrm>
                <a:off x="-4705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6" name="Freeform 117"/>
              <p:cNvSpPr>
                <a:spLocks noEditPoints="1"/>
              </p:cNvSpPr>
              <p:nvPr/>
            </p:nvSpPr>
            <p:spPr bwMode="auto">
              <a:xfrm>
                <a:off x="-4587" y="5659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7" name="Freeform 118"/>
              <p:cNvSpPr>
                <a:spLocks/>
              </p:cNvSpPr>
              <p:nvPr/>
            </p:nvSpPr>
            <p:spPr bwMode="auto">
              <a:xfrm>
                <a:off x="-4455" y="5662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8" name="Freeform 119"/>
              <p:cNvSpPr>
                <a:spLocks noEditPoints="1"/>
              </p:cNvSpPr>
              <p:nvPr/>
            </p:nvSpPr>
            <p:spPr bwMode="auto">
              <a:xfrm>
                <a:off x="-4353" y="5659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9" name="Freeform 120"/>
              <p:cNvSpPr>
                <a:spLocks/>
              </p:cNvSpPr>
              <p:nvPr/>
            </p:nvSpPr>
            <p:spPr bwMode="auto">
              <a:xfrm>
                <a:off x="-4924" y="5937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0" name="Freeform 121"/>
              <p:cNvSpPr>
                <a:spLocks noEditPoints="1"/>
              </p:cNvSpPr>
              <p:nvPr/>
            </p:nvSpPr>
            <p:spPr bwMode="auto">
              <a:xfrm>
                <a:off x="-4822" y="5934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1" name="Freeform 122"/>
              <p:cNvSpPr>
                <a:spLocks noEditPoints="1"/>
              </p:cNvSpPr>
              <p:nvPr/>
            </p:nvSpPr>
            <p:spPr bwMode="auto">
              <a:xfrm>
                <a:off x="-4705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2" name="Freeform 123"/>
              <p:cNvSpPr>
                <a:spLocks/>
              </p:cNvSpPr>
              <p:nvPr/>
            </p:nvSpPr>
            <p:spPr bwMode="auto">
              <a:xfrm>
                <a:off x="-4572" y="5937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3" name="Freeform 124"/>
              <p:cNvSpPr>
                <a:spLocks noEditPoints="1"/>
              </p:cNvSpPr>
              <p:nvPr/>
            </p:nvSpPr>
            <p:spPr bwMode="auto">
              <a:xfrm>
                <a:off x="-4470" y="5934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4" name="Freeform 125"/>
              <p:cNvSpPr>
                <a:spLocks noEditPoints="1"/>
              </p:cNvSpPr>
              <p:nvPr/>
            </p:nvSpPr>
            <p:spPr bwMode="auto">
              <a:xfrm>
                <a:off x="-4939" y="6208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5" name="Freeform 126"/>
              <p:cNvSpPr>
                <a:spLocks/>
              </p:cNvSpPr>
              <p:nvPr/>
            </p:nvSpPr>
            <p:spPr bwMode="auto">
              <a:xfrm>
                <a:off x="-4806" y="621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9 h 148"/>
                  <a:gd name="T12" fmla="*/ 29 w 49"/>
                  <a:gd name="T13" fmla="*/ 19 h 148"/>
                  <a:gd name="T14" fmla="*/ 29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6" name="Freeform 127"/>
              <p:cNvSpPr>
                <a:spLocks noEditPoints="1"/>
              </p:cNvSpPr>
              <p:nvPr/>
            </p:nvSpPr>
            <p:spPr bwMode="auto">
              <a:xfrm>
                <a:off x="-4705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7" name="Freeform 128"/>
              <p:cNvSpPr>
                <a:spLocks noEditPoints="1"/>
              </p:cNvSpPr>
              <p:nvPr/>
            </p:nvSpPr>
            <p:spPr bwMode="auto">
              <a:xfrm>
                <a:off x="-4587" y="6208"/>
                <a:ext cx="100" cy="154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8" name="Freeform 129"/>
              <p:cNvSpPr>
                <a:spLocks/>
              </p:cNvSpPr>
              <p:nvPr/>
            </p:nvSpPr>
            <p:spPr bwMode="auto">
              <a:xfrm>
                <a:off x="-4455" y="621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9" name="Freeform 130"/>
              <p:cNvSpPr>
                <a:spLocks noEditPoints="1"/>
              </p:cNvSpPr>
              <p:nvPr/>
            </p:nvSpPr>
            <p:spPr bwMode="auto">
              <a:xfrm>
                <a:off x="-4353" y="6208"/>
                <a:ext cx="101" cy="154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0" name="Freeform 131"/>
              <p:cNvSpPr>
                <a:spLocks noEditPoints="1"/>
              </p:cNvSpPr>
              <p:nvPr/>
            </p:nvSpPr>
            <p:spPr bwMode="auto">
              <a:xfrm>
                <a:off x="-4939" y="648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1" name="Freeform 132"/>
              <p:cNvSpPr>
                <a:spLocks/>
              </p:cNvSpPr>
              <p:nvPr/>
            </p:nvSpPr>
            <p:spPr bwMode="auto">
              <a:xfrm>
                <a:off x="-4806" y="6485"/>
                <a:ext cx="49" cy="148"/>
              </a:xfrm>
              <a:custGeom>
                <a:avLst/>
                <a:gdLst>
                  <a:gd name="T0" fmla="*/ 3 w 49"/>
                  <a:gd name="T1" fmla="*/ 33 h 148"/>
                  <a:gd name="T2" fmla="*/ 29 w 49"/>
                  <a:gd name="T3" fmla="*/ 19 h 148"/>
                  <a:gd name="T4" fmla="*/ 29 w 49"/>
                  <a:gd name="T5" fmla="*/ 19 h 148"/>
                  <a:gd name="T6" fmla="*/ 29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3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2" name="Freeform 133"/>
              <p:cNvSpPr>
                <a:spLocks/>
              </p:cNvSpPr>
              <p:nvPr/>
            </p:nvSpPr>
            <p:spPr bwMode="auto">
              <a:xfrm>
                <a:off x="-4689" y="648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3 h 148"/>
                  <a:gd name="T10" fmla="*/ 30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3" name="Freeform 134"/>
              <p:cNvSpPr>
                <a:spLocks/>
              </p:cNvSpPr>
              <p:nvPr/>
            </p:nvSpPr>
            <p:spPr bwMode="auto">
              <a:xfrm>
                <a:off x="-4572" y="648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4" name="Freeform 135"/>
              <p:cNvSpPr>
                <a:spLocks noEditPoints="1"/>
              </p:cNvSpPr>
              <p:nvPr/>
            </p:nvSpPr>
            <p:spPr bwMode="auto">
              <a:xfrm>
                <a:off x="-4470" y="648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5" name="Freeform 136"/>
              <p:cNvSpPr>
                <a:spLocks noEditPoints="1"/>
              </p:cNvSpPr>
              <p:nvPr/>
            </p:nvSpPr>
            <p:spPr bwMode="auto">
              <a:xfrm>
                <a:off x="-4353" y="6482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6" name="Freeform 137"/>
              <p:cNvSpPr>
                <a:spLocks/>
              </p:cNvSpPr>
              <p:nvPr/>
            </p:nvSpPr>
            <p:spPr bwMode="auto">
              <a:xfrm>
                <a:off x="-4924" y="675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7" name="Freeform 138"/>
              <p:cNvSpPr>
                <a:spLocks/>
              </p:cNvSpPr>
              <p:nvPr/>
            </p:nvSpPr>
            <p:spPr bwMode="auto">
              <a:xfrm>
                <a:off x="-4806" y="6759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29 w 49"/>
                  <a:gd name="T5" fmla="*/ 19 h 149"/>
                  <a:gd name="T6" fmla="*/ 29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8" name="Freeform 139"/>
              <p:cNvSpPr>
                <a:spLocks noEditPoints="1"/>
              </p:cNvSpPr>
              <p:nvPr/>
            </p:nvSpPr>
            <p:spPr bwMode="auto">
              <a:xfrm>
                <a:off x="-4705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9" name="Freeform 140"/>
              <p:cNvSpPr>
                <a:spLocks noEditPoints="1"/>
              </p:cNvSpPr>
              <p:nvPr/>
            </p:nvSpPr>
            <p:spPr bwMode="auto">
              <a:xfrm>
                <a:off x="-4587" y="6757"/>
                <a:ext cx="100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0" name="Freeform 141"/>
              <p:cNvSpPr>
                <a:spLocks/>
              </p:cNvSpPr>
              <p:nvPr/>
            </p:nvSpPr>
            <p:spPr bwMode="auto">
              <a:xfrm>
                <a:off x="-4455" y="675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1" name="Freeform 142"/>
              <p:cNvSpPr>
                <a:spLocks noEditPoints="1"/>
              </p:cNvSpPr>
              <p:nvPr/>
            </p:nvSpPr>
            <p:spPr bwMode="auto">
              <a:xfrm>
                <a:off x="-4353" y="6757"/>
                <a:ext cx="101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" name="Freeform 143"/>
              <p:cNvSpPr>
                <a:spLocks/>
              </p:cNvSpPr>
              <p:nvPr/>
            </p:nvSpPr>
            <p:spPr bwMode="auto">
              <a:xfrm>
                <a:off x="-4924" y="7033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" name="Freeform 144"/>
              <p:cNvSpPr>
                <a:spLocks noEditPoints="1"/>
              </p:cNvSpPr>
              <p:nvPr/>
            </p:nvSpPr>
            <p:spPr bwMode="auto">
              <a:xfrm>
                <a:off x="-4822" y="7031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4" name="Freeform 145"/>
              <p:cNvSpPr>
                <a:spLocks noEditPoints="1"/>
              </p:cNvSpPr>
              <p:nvPr/>
            </p:nvSpPr>
            <p:spPr bwMode="auto">
              <a:xfrm>
                <a:off x="-4705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5" name="Freeform 146"/>
              <p:cNvSpPr>
                <a:spLocks/>
              </p:cNvSpPr>
              <p:nvPr/>
            </p:nvSpPr>
            <p:spPr bwMode="auto">
              <a:xfrm>
                <a:off x="-4572" y="7033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6" name="Freeform 147"/>
              <p:cNvSpPr>
                <a:spLocks noEditPoints="1"/>
              </p:cNvSpPr>
              <p:nvPr/>
            </p:nvSpPr>
            <p:spPr bwMode="auto">
              <a:xfrm>
                <a:off x="-4470" y="7031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7" name="Freeform 148"/>
              <p:cNvSpPr>
                <a:spLocks noEditPoints="1"/>
              </p:cNvSpPr>
              <p:nvPr/>
            </p:nvSpPr>
            <p:spPr bwMode="auto">
              <a:xfrm>
                <a:off x="-4939" y="7305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8" name="Freeform 149"/>
              <p:cNvSpPr>
                <a:spLocks/>
              </p:cNvSpPr>
              <p:nvPr/>
            </p:nvSpPr>
            <p:spPr bwMode="auto">
              <a:xfrm>
                <a:off x="-4806" y="730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29 w 49"/>
                  <a:gd name="T13" fmla="*/ 18 h 148"/>
                  <a:gd name="T14" fmla="*/ 29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29" y="18"/>
                    </a:lnTo>
                    <a:lnTo>
                      <a:pt x="29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9" name="Freeform 150"/>
              <p:cNvSpPr>
                <a:spLocks noEditPoints="1"/>
              </p:cNvSpPr>
              <p:nvPr/>
            </p:nvSpPr>
            <p:spPr bwMode="auto">
              <a:xfrm>
                <a:off x="-4705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0" name="Freeform 151"/>
              <p:cNvSpPr>
                <a:spLocks noEditPoints="1"/>
              </p:cNvSpPr>
              <p:nvPr/>
            </p:nvSpPr>
            <p:spPr bwMode="auto">
              <a:xfrm>
                <a:off x="-4587" y="7305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1" name="Freeform 152"/>
              <p:cNvSpPr>
                <a:spLocks/>
              </p:cNvSpPr>
              <p:nvPr/>
            </p:nvSpPr>
            <p:spPr bwMode="auto">
              <a:xfrm>
                <a:off x="-4455" y="730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2" name="Freeform 153"/>
              <p:cNvSpPr>
                <a:spLocks noEditPoints="1"/>
              </p:cNvSpPr>
              <p:nvPr/>
            </p:nvSpPr>
            <p:spPr bwMode="auto">
              <a:xfrm>
                <a:off x="-4353" y="7305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3" name="Freeform 154"/>
              <p:cNvSpPr>
                <a:spLocks noEditPoints="1"/>
              </p:cNvSpPr>
              <p:nvPr/>
            </p:nvSpPr>
            <p:spPr bwMode="auto">
              <a:xfrm>
                <a:off x="-4939" y="7580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4" name="Freeform 155"/>
              <p:cNvSpPr>
                <a:spLocks/>
              </p:cNvSpPr>
              <p:nvPr/>
            </p:nvSpPr>
            <p:spPr bwMode="auto">
              <a:xfrm>
                <a:off x="-4806" y="7582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29 w 49"/>
                  <a:gd name="T5" fmla="*/ 19 h 149"/>
                  <a:gd name="T6" fmla="*/ 29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5" name="Freeform 156"/>
              <p:cNvSpPr>
                <a:spLocks/>
              </p:cNvSpPr>
              <p:nvPr/>
            </p:nvSpPr>
            <p:spPr bwMode="auto">
              <a:xfrm>
                <a:off x="-4689" y="7582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30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6" name="Freeform 157"/>
              <p:cNvSpPr>
                <a:spLocks/>
              </p:cNvSpPr>
              <p:nvPr/>
            </p:nvSpPr>
            <p:spPr bwMode="auto">
              <a:xfrm>
                <a:off x="-4572" y="7582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7" name="Freeform 158"/>
              <p:cNvSpPr>
                <a:spLocks noEditPoints="1"/>
              </p:cNvSpPr>
              <p:nvPr/>
            </p:nvSpPr>
            <p:spPr bwMode="auto">
              <a:xfrm>
                <a:off x="-4470" y="7580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8" name="Freeform 159"/>
              <p:cNvSpPr>
                <a:spLocks noEditPoints="1"/>
              </p:cNvSpPr>
              <p:nvPr/>
            </p:nvSpPr>
            <p:spPr bwMode="auto">
              <a:xfrm>
                <a:off x="-4353" y="7580"/>
                <a:ext cx="101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9" name="Freeform 160"/>
              <p:cNvSpPr>
                <a:spLocks/>
              </p:cNvSpPr>
              <p:nvPr/>
            </p:nvSpPr>
            <p:spPr bwMode="auto">
              <a:xfrm>
                <a:off x="-4924" y="785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0" name="Freeform 161"/>
              <p:cNvSpPr>
                <a:spLocks/>
              </p:cNvSpPr>
              <p:nvPr/>
            </p:nvSpPr>
            <p:spPr bwMode="auto">
              <a:xfrm>
                <a:off x="-4806" y="7856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29 w 49"/>
                  <a:gd name="T5" fmla="*/ 19 h 149"/>
                  <a:gd name="T6" fmla="*/ 29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1" name="Freeform 162"/>
              <p:cNvSpPr>
                <a:spLocks noEditPoints="1"/>
              </p:cNvSpPr>
              <p:nvPr/>
            </p:nvSpPr>
            <p:spPr bwMode="auto">
              <a:xfrm>
                <a:off x="-4705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2" name="Freeform 163"/>
              <p:cNvSpPr>
                <a:spLocks noEditPoints="1"/>
              </p:cNvSpPr>
              <p:nvPr/>
            </p:nvSpPr>
            <p:spPr bwMode="auto">
              <a:xfrm>
                <a:off x="-4587" y="7854"/>
                <a:ext cx="100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" name="Freeform 164"/>
              <p:cNvSpPr>
                <a:spLocks/>
              </p:cNvSpPr>
              <p:nvPr/>
            </p:nvSpPr>
            <p:spPr bwMode="auto">
              <a:xfrm>
                <a:off x="-4455" y="785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4" name="Freeform 165"/>
              <p:cNvSpPr>
                <a:spLocks noEditPoints="1"/>
              </p:cNvSpPr>
              <p:nvPr/>
            </p:nvSpPr>
            <p:spPr bwMode="auto">
              <a:xfrm>
                <a:off x="-4353" y="7854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5" name="Freeform 166"/>
              <p:cNvSpPr>
                <a:spLocks/>
              </p:cNvSpPr>
              <p:nvPr/>
            </p:nvSpPr>
            <p:spPr bwMode="auto">
              <a:xfrm>
                <a:off x="-4924" y="813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6" name="Freeform 167"/>
              <p:cNvSpPr>
                <a:spLocks noEditPoints="1"/>
              </p:cNvSpPr>
              <p:nvPr/>
            </p:nvSpPr>
            <p:spPr bwMode="auto">
              <a:xfrm>
                <a:off x="-4822" y="8128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7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7" name="Freeform 168"/>
              <p:cNvSpPr>
                <a:spLocks noEditPoints="1"/>
              </p:cNvSpPr>
              <p:nvPr/>
            </p:nvSpPr>
            <p:spPr bwMode="auto">
              <a:xfrm>
                <a:off x="-4705" y="812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8" name="Freeform 169"/>
              <p:cNvSpPr>
                <a:spLocks/>
              </p:cNvSpPr>
              <p:nvPr/>
            </p:nvSpPr>
            <p:spPr bwMode="auto">
              <a:xfrm>
                <a:off x="-4572" y="813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9" name="Freeform 170"/>
              <p:cNvSpPr>
                <a:spLocks noEditPoints="1"/>
              </p:cNvSpPr>
              <p:nvPr/>
            </p:nvSpPr>
            <p:spPr bwMode="auto">
              <a:xfrm>
                <a:off x="-4470" y="812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0" name="Freeform 171"/>
              <p:cNvSpPr>
                <a:spLocks noEditPoints="1"/>
              </p:cNvSpPr>
              <p:nvPr/>
            </p:nvSpPr>
            <p:spPr bwMode="auto">
              <a:xfrm>
                <a:off x="-4939" y="840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1" name="Freeform 172"/>
              <p:cNvSpPr>
                <a:spLocks/>
              </p:cNvSpPr>
              <p:nvPr/>
            </p:nvSpPr>
            <p:spPr bwMode="auto">
              <a:xfrm>
                <a:off x="-4806" y="840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3 h 148"/>
                  <a:gd name="T10" fmla="*/ 29 w 49"/>
                  <a:gd name="T11" fmla="*/ 19 h 148"/>
                  <a:gd name="T12" fmla="*/ 29 w 49"/>
                  <a:gd name="T13" fmla="*/ 19 h 148"/>
                  <a:gd name="T14" fmla="*/ 29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2" name="Freeform 173"/>
              <p:cNvSpPr>
                <a:spLocks noEditPoints="1"/>
              </p:cNvSpPr>
              <p:nvPr/>
            </p:nvSpPr>
            <p:spPr bwMode="auto">
              <a:xfrm>
                <a:off x="-4705" y="840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3" name="Freeform 174"/>
              <p:cNvSpPr>
                <a:spLocks noEditPoints="1"/>
              </p:cNvSpPr>
              <p:nvPr/>
            </p:nvSpPr>
            <p:spPr bwMode="auto">
              <a:xfrm>
                <a:off x="-4587" y="8402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4" name="Freeform 175"/>
              <p:cNvSpPr>
                <a:spLocks/>
              </p:cNvSpPr>
              <p:nvPr/>
            </p:nvSpPr>
            <p:spPr bwMode="auto">
              <a:xfrm>
                <a:off x="-4455" y="840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5" name="Freeform 176"/>
              <p:cNvSpPr>
                <a:spLocks noEditPoints="1"/>
              </p:cNvSpPr>
              <p:nvPr/>
            </p:nvSpPr>
            <p:spPr bwMode="auto">
              <a:xfrm>
                <a:off x="-4353" y="8402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6" name="Freeform 177"/>
              <p:cNvSpPr>
                <a:spLocks noEditPoints="1"/>
              </p:cNvSpPr>
              <p:nvPr/>
            </p:nvSpPr>
            <p:spPr bwMode="auto">
              <a:xfrm>
                <a:off x="-4939" y="8677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7" name="Freeform 178"/>
              <p:cNvSpPr>
                <a:spLocks/>
              </p:cNvSpPr>
              <p:nvPr/>
            </p:nvSpPr>
            <p:spPr bwMode="auto">
              <a:xfrm>
                <a:off x="-4806" y="8679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29 w 49"/>
                  <a:gd name="T5" fmla="*/ 19 h 149"/>
                  <a:gd name="T6" fmla="*/ 29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8" name="Freeform 179"/>
              <p:cNvSpPr>
                <a:spLocks/>
              </p:cNvSpPr>
              <p:nvPr/>
            </p:nvSpPr>
            <p:spPr bwMode="auto">
              <a:xfrm>
                <a:off x="-4689" y="867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4 w 49"/>
                  <a:gd name="T9" fmla="*/ 33 h 149"/>
                  <a:gd name="T10" fmla="*/ 30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9" name="Freeform 180"/>
              <p:cNvSpPr>
                <a:spLocks/>
              </p:cNvSpPr>
              <p:nvPr/>
            </p:nvSpPr>
            <p:spPr bwMode="auto">
              <a:xfrm>
                <a:off x="-4572" y="867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0" name="Freeform 181"/>
              <p:cNvSpPr>
                <a:spLocks noEditPoints="1"/>
              </p:cNvSpPr>
              <p:nvPr/>
            </p:nvSpPr>
            <p:spPr bwMode="auto">
              <a:xfrm>
                <a:off x="-4470" y="8677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1" name="Freeform 182"/>
              <p:cNvSpPr>
                <a:spLocks noEditPoints="1"/>
              </p:cNvSpPr>
              <p:nvPr/>
            </p:nvSpPr>
            <p:spPr bwMode="auto">
              <a:xfrm>
                <a:off x="-4353" y="8677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2" name="Freeform 183"/>
              <p:cNvSpPr>
                <a:spLocks/>
              </p:cNvSpPr>
              <p:nvPr/>
            </p:nvSpPr>
            <p:spPr bwMode="auto">
              <a:xfrm>
                <a:off x="-4924" y="895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3" name="Freeform 184"/>
              <p:cNvSpPr>
                <a:spLocks/>
              </p:cNvSpPr>
              <p:nvPr/>
            </p:nvSpPr>
            <p:spPr bwMode="auto">
              <a:xfrm>
                <a:off x="-4806" y="8954"/>
                <a:ext cx="49" cy="148"/>
              </a:xfrm>
              <a:custGeom>
                <a:avLst/>
                <a:gdLst>
                  <a:gd name="T0" fmla="*/ 3 w 49"/>
                  <a:gd name="T1" fmla="*/ 32 h 148"/>
                  <a:gd name="T2" fmla="*/ 29 w 49"/>
                  <a:gd name="T3" fmla="*/ 18 h 148"/>
                  <a:gd name="T4" fmla="*/ 29 w 49"/>
                  <a:gd name="T5" fmla="*/ 18 h 148"/>
                  <a:gd name="T6" fmla="*/ 29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2"/>
                    </a:moveTo>
                    <a:lnTo>
                      <a:pt x="29" y="18"/>
                    </a:lnTo>
                    <a:lnTo>
                      <a:pt x="29" y="18"/>
                    </a:lnTo>
                    <a:lnTo>
                      <a:pt x="29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4" name="Freeform 185"/>
              <p:cNvSpPr>
                <a:spLocks noEditPoints="1"/>
              </p:cNvSpPr>
              <p:nvPr/>
            </p:nvSpPr>
            <p:spPr bwMode="auto">
              <a:xfrm>
                <a:off x="-4705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5" name="Freeform 186"/>
              <p:cNvSpPr>
                <a:spLocks noEditPoints="1"/>
              </p:cNvSpPr>
              <p:nvPr/>
            </p:nvSpPr>
            <p:spPr bwMode="auto">
              <a:xfrm>
                <a:off x="-4587" y="8951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7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6" name="Freeform 187"/>
              <p:cNvSpPr>
                <a:spLocks/>
              </p:cNvSpPr>
              <p:nvPr/>
            </p:nvSpPr>
            <p:spPr bwMode="auto">
              <a:xfrm>
                <a:off x="-4455" y="895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7" name="Freeform 188"/>
              <p:cNvSpPr>
                <a:spLocks noEditPoints="1"/>
              </p:cNvSpPr>
              <p:nvPr/>
            </p:nvSpPr>
            <p:spPr bwMode="auto">
              <a:xfrm>
                <a:off x="-4353" y="8951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7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8" name="Freeform 189"/>
              <p:cNvSpPr>
                <a:spLocks/>
              </p:cNvSpPr>
              <p:nvPr/>
            </p:nvSpPr>
            <p:spPr bwMode="auto">
              <a:xfrm>
                <a:off x="-4924" y="9227"/>
                <a:ext cx="50" cy="149"/>
              </a:xfrm>
              <a:custGeom>
                <a:avLst/>
                <a:gdLst>
                  <a:gd name="T0" fmla="*/ 4 w 50"/>
                  <a:gd name="T1" fmla="*/ 34 h 149"/>
                  <a:gd name="T2" fmla="*/ 30 w 50"/>
                  <a:gd name="T3" fmla="*/ 20 h 149"/>
                  <a:gd name="T4" fmla="*/ 30 w 50"/>
                  <a:gd name="T5" fmla="*/ 20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4 w 50"/>
                  <a:gd name="T17" fmla="*/ 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4"/>
                    </a:move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9" name="Freeform 190"/>
              <p:cNvSpPr>
                <a:spLocks noEditPoints="1"/>
              </p:cNvSpPr>
              <p:nvPr/>
            </p:nvSpPr>
            <p:spPr bwMode="auto">
              <a:xfrm>
                <a:off x="-4822" y="9225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0" name="Freeform 191"/>
              <p:cNvSpPr>
                <a:spLocks noEditPoints="1"/>
              </p:cNvSpPr>
              <p:nvPr/>
            </p:nvSpPr>
            <p:spPr bwMode="auto">
              <a:xfrm>
                <a:off x="-4705" y="922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1" name="Freeform 192"/>
              <p:cNvSpPr>
                <a:spLocks/>
              </p:cNvSpPr>
              <p:nvPr/>
            </p:nvSpPr>
            <p:spPr bwMode="auto">
              <a:xfrm>
                <a:off x="-4572" y="9227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4 h 149"/>
                  <a:gd name="T10" fmla="*/ 30 w 50"/>
                  <a:gd name="T11" fmla="*/ 20 h 149"/>
                  <a:gd name="T12" fmla="*/ 30 w 50"/>
                  <a:gd name="T13" fmla="*/ 20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2" name="Freeform 193"/>
              <p:cNvSpPr>
                <a:spLocks noEditPoints="1"/>
              </p:cNvSpPr>
              <p:nvPr/>
            </p:nvSpPr>
            <p:spPr bwMode="auto">
              <a:xfrm>
                <a:off x="-4470" y="9225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3" name="Freeform 194"/>
              <p:cNvSpPr>
                <a:spLocks noEditPoints="1"/>
              </p:cNvSpPr>
              <p:nvPr/>
            </p:nvSpPr>
            <p:spPr bwMode="auto">
              <a:xfrm>
                <a:off x="-4939" y="950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4" name="Freeform 195"/>
              <p:cNvSpPr>
                <a:spLocks/>
              </p:cNvSpPr>
              <p:nvPr/>
            </p:nvSpPr>
            <p:spPr bwMode="auto">
              <a:xfrm>
                <a:off x="-4806" y="9502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3 w 49"/>
                  <a:gd name="T3" fmla="*/ 33 h 149"/>
                  <a:gd name="T4" fmla="*/ 29 w 49"/>
                  <a:gd name="T5" fmla="*/ 19 h 149"/>
                  <a:gd name="T6" fmla="*/ 29 w 49"/>
                  <a:gd name="T7" fmla="*/ 19 h 149"/>
                  <a:gd name="T8" fmla="*/ 29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3" y="33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5" name="Freeform 196"/>
              <p:cNvSpPr>
                <a:spLocks noEditPoints="1"/>
              </p:cNvSpPr>
              <p:nvPr/>
            </p:nvSpPr>
            <p:spPr bwMode="auto">
              <a:xfrm>
                <a:off x="-4705" y="950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6" name="Freeform 197"/>
              <p:cNvSpPr>
                <a:spLocks noEditPoints="1"/>
              </p:cNvSpPr>
              <p:nvPr/>
            </p:nvSpPr>
            <p:spPr bwMode="auto">
              <a:xfrm>
                <a:off x="-4587" y="9500"/>
                <a:ext cx="100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7" name="Freeform 198"/>
              <p:cNvSpPr>
                <a:spLocks/>
              </p:cNvSpPr>
              <p:nvPr/>
            </p:nvSpPr>
            <p:spPr bwMode="auto">
              <a:xfrm>
                <a:off x="-4455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4 w 50"/>
                  <a:gd name="T3" fmla="*/ 33 h 149"/>
                  <a:gd name="T4" fmla="*/ 30 w 50"/>
                  <a:gd name="T5" fmla="*/ 19 h 149"/>
                  <a:gd name="T6" fmla="*/ 31 w 50"/>
                  <a:gd name="T7" fmla="*/ 19 h 149"/>
                  <a:gd name="T8" fmla="*/ 31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8" name="Freeform 199"/>
              <p:cNvSpPr>
                <a:spLocks noEditPoints="1"/>
              </p:cNvSpPr>
              <p:nvPr/>
            </p:nvSpPr>
            <p:spPr bwMode="auto">
              <a:xfrm>
                <a:off x="-4353" y="9500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9" name="Freeform 200"/>
              <p:cNvSpPr>
                <a:spLocks noEditPoints="1"/>
              </p:cNvSpPr>
              <p:nvPr/>
            </p:nvSpPr>
            <p:spPr bwMode="auto">
              <a:xfrm>
                <a:off x="-4236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0" name="Freeform 201"/>
              <p:cNvSpPr>
                <a:spLocks noEditPoints="1"/>
              </p:cNvSpPr>
              <p:nvPr/>
            </p:nvSpPr>
            <p:spPr bwMode="auto">
              <a:xfrm>
                <a:off x="-4118" y="3740"/>
                <a:ext cx="100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1" name="Freeform 202"/>
              <p:cNvSpPr>
                <a:spLocks/>
              </p:cNvSpPr>
              <p:nvPr/>
            </p:nvSpPr>
            <p:spPr bwMode="auto">
              <a:xfrm>
                <a:off x="-3986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1 w 50"/>
                  <a:gd name="T3" fmla="*/ 19 h 149"/>
                  <a:gd name="T4" fmla="*/ 31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2" name="Freeform 203"/>
              <p:cNvSpPr>
                <a:spLocks noEditPoints="1"/>
              </p:cNvSpPr>
              <p:nvPr/>
            </p:nvSpPr>
            <p:spPr bwMode="auto">
              <a:xfrm>
                <a:off x="-3884" y="3740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3" name="Freeform 204"/>
              <p:cNvSpPr>
                <a:spLocks noEditPoints="1"/>
              </p:cNvSpPr>
              <p:nvPr/>
            </p:nvSpPr>
            <p:spPr bwMode="auto">
              <a:xfrm>
                <a:off x="-3767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406"/>
            <p:cNvGrpSpPr>
              <a:grpSpLocks/>
            </p:cNvGrpSpPr>
            <p:nvPr/>
          </p:nvGrpSpPr>
          <p:grpSpPr bwMode="auto">
            <a:xfrm>
              <a:off x="-4236" y="3740"/>
              <a:ext cx="1274" cy="5090"/>
              <a:chOff x="-4236" y="3740"/>
              <a:chExt cx="1274" cy="5090"/>
            </a:xfrm>
            <a:grpFill/>
          </p:grpSpPr>
          <p:sp>
            <p:nvSpPr>
              <p:cNvPr id="1054" name="Freeform 206"/>
              <p:cNvSpPr>
                <a:spLocks/>
              </p:cNvSpPr>
              <p:nvPr/>
            </p:nvSpPr>
            <p:spPr bwMode="auto">
              <a:xfrm>
                <a:off x="-3634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2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Freeform 207"/>
              <p:cNvSpPr>
                <a:spLocks noEditPoints="1"/>
              </p:cNvSpPr>
              <p:nvPr/>
            </p:nvSpPr>
            <p:spPr bwMode="auto">
              <a:xfrm>
                <a:off x="-3532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6" name="Freeform 208"/>
              <p:cNvSpPr>
                <a:spLocks/>
              </p:cNvSpPr>
              <p:nvPr/>
            </p:nvSpPr>
            <p:spPr bwMode="auto">
              <a:xfrm>
                <a:off x="-3399" y="3742"/>
                <a:ext cx="49" cy="149"/>
              </a:xfrm>
              <a:custGeom>
                <a:avLst/>
                <a:gdLst>
                  <a:gd name="T0" fmla="*/ 29 w 49"/>
                  <a:gd name="T1" fmla="*/ 19 h 149"/>
                  <a:gd name="T2" fmla="*/ 30 w 49"/>
                  <a:gd name="T3" fmla="*/ 19 h 149"/>
                  <a:gd name="T4" fmla="*/ 30 w 49"/>
                  <a:gd name="T5" fmla="*/ 149 h 149"/>
                  <a:gd name="T6" fmla="*/ 49 w 49"/>
                  <a:gd name="T7" fmla="*/ 149 h 149"/>
                  <a:gd name="T8" fmla="*/ 49 w 49"/>
                  <a:gd name="T9" fmla="*/ 0 h 149"/>
                  <a:gd name="T10" fmla="*/ 32 w 49"/>
                  <a:gd name="T11" fmla="*/ 0 h 149"/>
                  <a:gd name="T12" fmla="*/ 0 w 49"/>
                  <a:gd name="T13" fmla="*/ 18 h 149"/>
                  <a:gd name="T14" fmla="*/ 3 w 49"/>
                  <a:gd name="T15" fmla="*/ 33 h 149"/>
                  <a:gd name="T16" fmla="*/ 29 w 49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29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Freeform 209"/>
              <p:cNvSpPr>
                <a:spLocks/>
              </p:cNvSpPr>
              <p:nvPr/>
            </p:nvSpPr>
            <p:spPr bwMode="auto">
              <a:xfrm>
                <a:off x="-3282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Freeform 210"/>
              <p:cNvSpPr>
                <a:spLocks/>
              </p:cNvSpPr>
              <p:nvPr/>
            </p:nvSpPr>
            <p:spPr bwMode="auto">
              <a:xfrm>
                <a:off x="-3165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Freeform 211"/>
              <p:cNvSpPr>
                <a:spLocks noEditPoints="1"/>
              </p:cNvSpPr>
              <p:nvPr/>
            </p:nvSpPr>
            <p:spPr bwMode="auto">
              <a:xfrm>
                <a:off x="-3063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0" name="Freeform 212"/>
              <p:cNvSpPr>
                <a:spLocks noEditPoints="1"/>
              </p:cNvSpPr>
              <p:nvPr/>
            </p:nvSpPr>
            <p:spPr bwMode="auto">
              <a:xfrm>
                <a:off x="-4236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Freeform 213"/>
              <p:cNvSpPr>
                <a:spLocks/>
              </p:cNvSpPr>
              <p:nvPr/>
            </p:nvSpPr>
            <p:spPr bwMode="auto">
              <a:xfrm>
                <a:off x="-4103" y="401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Freeform 214"/>
              <p:cNvSpPr>
                <a:spLocks noEditPoints="1"/>
              </p:cNvSpPr>
              <p:nvPr/>
            </p:nvSpPr>
            <p:spPr bwMode="auto">
              <a:xfrm>
                <a:off x="-4001" y="4014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Freeform 215"/>
              <p:cNvSpPr>
                <a:spLocks noEditPoints="1"/>
              </p:cNvSpPr>
              <p:nvPr/>
            </p:nvSpPr>
            <p:spPr bwMode="auto">
              <a:xfrm>
                <a:off x="-3884" y="4014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4" name="Freeform 216"/>
              <p:cNvSpPr>
                <a:spLocks/>
              </p:cNvSpPr>
              <p:nvPr/>
            </p:nvSpPr>
            <p:spPr bwMode="auto">
              <a:xfrm>
                <a:off x="-3751" y="401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Freeform 217"/>
              <p:cNvSpPr>
                <a:spLocks noEditPoints="1"/>
              </p:cNvSpPr>
              <p:nvPr/>
            </p:nvSpPr>
            <p:spPr bwMode="auto">
              <a:xfrm>
                <a:off x="-3650" y="4014"/>
                <a:ext cx="102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6" name="Freeform 218"/>
              <p:cNvSpPr>
                <a:spLocks/>
              </p:cNvSpPr>
              <p:nvPr/>
            </p:nvSpPr>
            <p:spPr bwMode="auto">
              <a:xfrm>
                <a:off x="-3517" y="401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Freeform 219"/>
              <p:cNvSpPr>
                <a:spLocks noEditPoints="1"/>
              </p:cNvSpPr>
              <p:nvPr/>
            </p:nvSpPr>
            <p:spPr bwMode="auto">
              <a:xfrm>
                <a:off x="-3415" y="4014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8" name="Freeform 220"/>
              <p:cNvSpPr>
                <a:spLocks/>
              </p:cNvSpPr>
              <p:nvPr/>
            </p:nvSpPr>
            <p:spPr bwMode="auto">
              <a:xfrm>
                <a:off x="-3282" y="4016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Freeform 221"/>
              <p:cNvSpPr>
                <a:spLocks noEditPoints="1"/>
              </p:cNvSpPr>
              <p:nvPr/>
            </p:nvSpPr>
            <p:spPr bwMode="auto">
              <a:xfrm>
                <a:off x="-3181" y="4014"/>
                <a:ext cx="102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Freeform 222"/>
              <p:cNvSpPr>
                <a:spLocks noEditPoints="1"/>
              </p:cNvSpPr>
              <p:nvPr/>
            </p:nvSpPr>
            <p:spPr bwMode="auto">
              <a:xfrm>
                <a:off x="-3063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Freeform 223"/>
              <p:cNvSpPr>
                <a:spLocks/>
              </p:cNvSpPr>
              <p:nvPr/>
            </p:nvSpPr>
            <p:spPr bwMode="auto">
              <a:xfrm>
                <a:off x="-4220" y="429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Freeform 224"/>
              <p:cNvSpPr>
                <a:spLocks noEditPoints="1"/>
              </p:cNvSpPr>
              <p:nvPr/>
            </p:nvSpPr>
            <p:spPr bwMode="auto">
              <a:xfrm>
                <a:off x="-4118" y="4288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2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Freeform 225"/>
              <p:cNvSpPr>
                <a:spLocks noEditPoints="1"/>
              </p:cNvSpPr>
              <p:nvPr/>
            </p:nvSpPr>
            <p:spPr bwMode="auto">
              <a:xfrm>
                <a:off x="-4001" y="428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Freeform 226"/>
              <p:cNvSpPr>
                <a:spLocks/>
              </p:cNvSpPr>
              <p:nvPr/>
            </p:nvSpPr>
            <p:spPr bwMode="auto">
              <a:xfrm>
                <a:off x="-3868" y="429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Freeform 227"/>
              <p:cNvSpPr>
                <a:spLocks noEditPoints="1"/>
              </p:cNvSpPr>
              <p:nvPr/>
            </p:nvSpPr>
            <p:spPr bwMode="auto">
              <a:xfrm>
                <a:off x="-3767" y="428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Freeform 228"/>
              <p:cNvSpPr>
                <a:spLocks noEditPoints="1"/>
              </p:cNvSpPr>
              <p:nvPr/>
            </p:nvSpPr>
            <p:spPr bwMode="auto">
              <a:xfrm>
                <a:off x="-3650" y="4288"/>
                <a:ext cx="102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Freeform 229"/>
              <p:cNvSpPr>
                <a:spLocks noEditPoints="1"/>
              </p:cNvSpPr>
              <p:nvPr/>
            </p:nvSpPr>
            <p:spPr bwMode="auto">
              <a:xfrm>
                <a:off x="-3532" y="428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Freeform 230"/>
              <p:cNvSpPr>
                <a:spLocks/>
              </p:cNvSpPr>
              <p:nvPr/>
            </p:nvSpPr>
            <p:spPr bwMode="auto">
              <a:xfrm>
                <a:off x="-3399" y="429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Freeform 231"/>
              <p:cNvSpPr>
                <a:spLocks noEditPoints="1"/>
              </p:cNvSpPr>
              <p:nvPr/>
            </p:nvSpPr>
            <p:spPr bwMode="auto">
              <a:xfrm>
                <a:off x="-3298" y="428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Freeform 232"/>
              <p:cNvSpPr>
                <a:spLocks noEditPoints="1"/>
              </p:cNvSpPr>
              <p:nvPr/>
            </p:nvSpPr>
            <p:spPr bwMode="auto">
              <a:xfrm>
                <a:off x="-3181" y="4288"/>
                <a:ext cx="102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Freeform 233"/>
              <p:cNvSpPr>
                <a:spLocks noEditPoints="1"/>
              </p:cNvSpPr>
              <p:nvPr/>
            </p:nvSpPr>
            <p:spPr bwMode="auto">
              <a:xfrm>
                <a:off x="-3063" y="428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Freeform 234"/>
              <p:cNvSpPr>
                <a:spLocks/>
              </p:cNvSpPr>
              <p:nvPr/>
            </p:nvSpPr>
            <p:spPr bwMode="auto">
              <a:xfrm>
                <a:off x="-4220" y="4565"/>
                <a:ext cx="50" cy="149"/>
              </a:xfrm>
              <a:custGeom>
                <a:avLst/>
                <a:gdLst>
                  <a:gd name="T0" fmla="*/ 4 w 50"/>
                  <a:gd name="T1" fmla="*/ 32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7 h 149"/>
                  <a:gd name="T16" fmla="*/ 4 w 50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2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Freeform 235"/>
              <p:cNvSpPr>
                <a:spLocks noEditPoints="1"/>
              </p:cNvSpPr>
              <p:nvPr/>
            </p:nvSpPr>
            <p:spPr bwMode="auto">
              <a:xfrm>
                <a:off x="-4118" y="4563"/>
                <a:ext cx="100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Freeform 236"/>
              <p:cNvSpPr>
                <a:spLocks noEditPoints="1"/>
              </p:cNvSpPr>
              <p:nvPr/>
            </p:nvSpPr>
            <p:spPr bwMode="auto">
              <a:xfrm>
                <a:off x="-4001" y="4563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Freeform 237"/>
              <p:cNvSpPr>
                <a:spLocks/>
              </p:cNvSpPr>
              <p:nvPr/>
            </p:nvSpPr>
            <p:spPr bwMode="auto">
              <a:xfrm>
                <a:off x="-3868" y="4565"/>
                <a:ext cx="49" cy="149"/>
              </a:xfrm>
              <a:custGeom>
                <a:avLst/>
                <a:gdLst>
                  <a:gd name="T0" fmla="*/ 3 w 49"/>
                  <a:gd name="T1" fmla="*/ 32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3 w 49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2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Freeform 238"/>
              <p:cNvSpPr>
                <a:spLocks noEditPoints="1"/>
              </p:cNvSpPr>
              <p:nvPr/>
            </p:nvSpPr>
            <p:spPr bwMode="auto">
              <a:xfrm>
                <a:off x="-3767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Freeform 239"/>
              <p:cNvSpPr>
                <a:spLocks/>
              </p:cNvSpPr>
              <p:nvPr/>
            </p:nvSpPr>
            <p:spPr bwMode="auto">
              <a:xfrm>
                <a:off x="-3634" y="4565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7 h 149"/>
                  <a:gd name="T8" fmla="*/ 4 w 50"/>
                  <a:gd name="T9" fmla="*/ 32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Freeform 240"/>
              <p:cNvSpPr>
                <a:spLocks noEditPoints="1"/>
              </p:cNvSpPr>
              <p:nvPr/>
            </p:nvSpPr>
            <p:spPr bwMode="auto">
              <a:xfrm>
                <a:off x="-3532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Freeform 241"/>
              <p:cNvSpPr>
                <a:spLocks noEditPoints="1"/>
              </p:cNvSpPr>
              <p:nvPr/>
            </p:nvSpPr>
            <p:spPr bwMode="auto">
              <a:xfrm>
                <a:off x="-3415" y="4563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Freeform 242"/>
              <p:cNvSpPr>
                <a:spLocks/>
              </p:cNvSpPr>
              <p:nvPr/>
            </p:nvSpPr>
            <p:spPr bwMode="auto">
              <a:xfrm>
                <a:off x="-3282" y="4565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2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Freeform 243"/>
              <p:cNvSpPr>
                <a:spLocks/>
              </p:cNvSpPr>
              <p:nvPr/>
            </p:nvSpPr>
            <p:spPr bwMode="auto">
              <a:xfrm>
                <a:off x="-3165" y="4565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2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Freeform 244"/>
              <p:cNvSpPr>
                <a:spLocks/>
              </p:cNvSpPr>
              <p:nvPr/>
            </p:nvSpPr>
            <p:spPr bwMode="auto">
              <a:xfrm>
                <a:off x="-3048" y="4565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2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Freeform 245"/>
              <p:cNvSpPr>
                <a:spLocks noEditPoints="1"/>
              </p:cNvSpPr>
              <p:nvPr/>
            </p:nvSpPr>
            <p:spPr bwMode="auto">
              <a:xfrm>
                <a:off x="-4236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Freeform 246"/>
              <p:cNvSpPr>
                <a:spLocks noEditPoints="1"/>
              </p:cNvSpPr>
              <p:nvPr/>
            </p:nvSpPr>
            <p:spPr bwMode="auto">
              <a:xfrm>
                <a:off x="-4118" y="4836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Freeform 247"/>
              <p:cNvSpPr>
                <a:spLocks/>
              </p:cNvSpPr>
              <p:nvPr/>
            </p:nvSpPr>
            <p:spPr bwMode="auto">
              <a:xfrm>
                <a:off x="-3986" y="483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Freeform 248"/>
              <p:cNvSpPr>
                <a:spLocks noEditPoints="1"/>
              </p:cNvSpPr>
              <p:nvPr/>
            </p:nvSpPr>
            <p:spPr bwMode="auto">
              <a:xfrm>
                <a:off x="-3884" y="4836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Freeform 249"/>
              <p:cNvSpPr>
                <a:spLocks noEditPoints="1"/>
              </p:cNvSpPr>
              <p:nvPr/>
            </p:nvSpPr>
            <p:spPr bwMode="auto">
              <a:xfrm>
                <a:off x="-3767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Freeform 250"/>
              <p:cNvSpPr>
                <a:spLocks/>
              </p:cNvSpPr>
              <p:nvPr/>
            </p:nvSpPr>
            <p:spPr bwMode="auto">
              <a:xfrm>
                <a:off x="-3634" y="483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Freeform 251"/>
              <p:cNvSpPr>
                <a:spLocks noEditPoints="1"/>
              </p:cNvSpPr>
              <p:nvPr/>
            </p:nvSpPr>
            <p:spPr bwMode="auto">
              <a:xfrm>
                <a:off x="-3532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Freeform 252"/>
              <p:cNvSpPr>
                <a:spLocks/>
              </p:cNvSpPr>
              <p:nvPr/>
            </p:nvSpPr>
            <p:spPr bwMode="auto">
              <a:xfrm>
                <a:off x="-3399" y="483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Freeform 253"/>
              <p:cNvSpPr>
                <a:spLocks/>
              </p:cNvSpPr>
              <p:nvPr/>
            </p:nvSpPr>
            <p:spPr bwMode="auto">
              <a:xfrm>
                <a:off x="-3282" y="483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Freeform 254"/>
              <p:cNvSpPr>
                <a:spLocks/>
              </p:cNvSpPr>
              <p:nvPr/>
            </p:nvSpPr>
            <p:spPr bwMode="auto">
              <a:xfrm>
                <a:off x="-3165" y="483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" name="Freeform 255"/>
              <p:cNvSpPr>
                <a:spLocks noEditPoints="1"/>
              </p:cNvSpPr>
              <p:nvPr/>
            </p:nvSpPr>
            <p:spPr bwMode="auto">
              <a:xfrm>
                <a:off x="-3063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" name="Freeform 256"/>
              <p:cNvSpPr>
                <a:spLocks noEditPoints="1"/>
              </p:cNvSpPr>
              <p:nvPr/>
            </p:nvSpPr>
            <p:spPr bwMode="auto">
              <a:xfrm>
                <a:off x="-4236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" name="Freeform 257"/>
              <p:cNvSpPr>
                <a:spLocks/>
              </p:cNvSpPr>
              <p:nvPr/>
            </p:nvSpPr>
            <p:spPr bwMode="auto">
              <a:xfrm>
                <a:off x="-4103" y="511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" name="Freeform 258"/>
              <p:cNvSpPr>
                <a:spLocks noEditPoints="1"/>
              </p:cNvSpPr>
              <p:nvPr/>
            </p:nvSpPr>
            <p:spPr bwMode="auto">
              <a:xfrm>
                <a:off x="-4001" y="511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" name="Freeform 259"/>
              <p:cNvSpPr>
                <a:spLocks noEditPoints="1"/>
              </p:cNvSpPr>
              <p:nvPr/>
            </p:nvSpPr>
            <p:spPr bwMode="auto">
              <a:xfrm>
                <a:off x="-3884" y="5111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Freeform 260"/>
              <p:cNvSpPr>
                <a:spLocks/>
              </p:cNvSpPr>
              <p:nvPr/>
            </p:nvSpPr>
            <p:spPr bwMode="auto">
              <a:xfrm>
                <a:off x="-3751" y="511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" name="Freeform 261"/>
              <p:cNvSpPr>
                <a:spLocks noEditPoints="1"/>
              </p:cNvSpPr>
              <p:nvPr/>
            </p:nvSpPr>
            <p:spPr bwMode="auto">
              <a:xfrm>
                <a:off x="-3650" y="5111"/>
                <a:ext cx="102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0" name="Freeform 262"/>
              <p:cNvSpPr>
                <a:spLocks/>
              </p:cNvSpPr>
              <p:nvPr/>
            </p:nvSpPr>
            <p:spPr bwMode="auto">
              <a:xfrm>
                <a:off x="-3517" y="511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Freeform 263"/>
              <p:cNvSpPr>
                <a:spLocks noEditPoints="1"/>
              </p:cNvSpPr>
              <p:nvPr/>
            </p:nvSpPr>
            <p:spPr bwMode="auto">
              <a:xfrm>
                <a:off x="-3415" y="5111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Freeform 264"/>
              <p:cNvSpPr>
                <a:spLocks/>
              </p:cNvSpPr>
              <p:nvPr/>
            </p:nvSpPr>
            <p:spPr bwMode="auto">
              <a:xfrm>
                <a:off x="-3282" y="5114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Freeform 265"/>
              <p:cNvSpPr>
                <a:spLocks noEditPoints="1"/>
              </p:cNvSpPr>
              <p:nvPr/>
            </p:nvSpPr>
            <p:spPr bwMode="auto">
              <a:xfrm>
                <a:off x="-3181" y="5111"/>
                <a:ext cx="102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Freeform 266"/>
              <p:cNvSpPr>
                <a:spLocks noEditPoints="1"/>
              </p:cNvSpPr>
              <p:nvPr/>
            </p:nvSpPr>
            <p:spPr bwMode="auto">
              <a:xfrm>
                <a:off x="-3063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Freeform 267"/>
              <p:cNvSpPr>
                <a:spLocks/>
              </p:cNvSpPr>
              <p:nvPr/>
            </p:nvSpPr>
            <p:spPr bwMode="auto">
              <a:xfrm>
                <a:off x="-4220" y="538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Freeform 268"/>
              <p:cNvSpPr>
                <a:spLocks noEditPoints="1"/>
              </p:cNvSpPr>
              <p:nvPr/>
            </p:nvSpPr>
            <p:spPr bwMode="auto">
              <a:xfrm>
                <a:off x="-4118" y="5385"/>
                <a:ext cx="100" cy="154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Freeform 269"/>
              <p:cNvSpPr>
                <a:spLocks noEditPoints="1"/>
              </p:cNvSpPr>
              <p:nvPr/>
            </p:nvSpPr>
            <p:spPr bwMode="auto">
              <a:xfrm>
                <a:off x="-4001" y="5385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Freeform 270"/>
              <p:cNvSpPr>
                <a:spLocks/>
              </p:cNvSpPr>
              <p:nvPr/>
            </p:nvSpPr>
            <p:spPr bwMode="auto">
              <a:xfrm>
                <a:off x="-3868" y="538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Freeform 271"/>
              <p:cNvSpPr>
                <a:spLocks noEditPoints="1"/>
              </p:cNvSpPr>
              <p:nvPr/>
            </p:nvSpPr>
            <p:spPr bwMode="auto">
              <a:xfrm>
                <a:off x="-3767" y="5385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Freeform 272"/>
              <p:cNvSpPr>
                <a:spLocks noEditPoints="1"/>
              </p:cNvSpPr>
              <p:nvPr/>
            </p:nvSpPr>
            <p:spPr bwMode="auto">
              <a:xfrm>
                <a:off x="-3650" y="5385"/>
                <a:ext cx="102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Freeform 273"/>
              <p:cNvSpPr>
                <a:spLocks noEditPoints="1"/>
              </p:cNvSpPr>
              <p:nvPr/>
            </p:nvSpPr>
            <p:spPr bwMode="auto">
              <a:xfrm>
                <a:off x="-3532" y="5385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Freeform 274"/>
              <p:cNvSpPr>
                <a:spLocks/>
              </p:cNvSpPr>
              <p:nvPr/>
            </p:nvSpPr>
            <p:spPr bwMode="auto">
              <a:xfrm>
                <a:off x="-3399" y="538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Freeform 275"/>
              <p:cNvSpPr>
                <a:spLocks noEditPoints="1"/>
              </p:cNvSpPr>
              <p:nvPr/>
            </p:nvSpPr>
            <p:spPr bwMode="auto">
              <a:xfrm>
                <a:off x="-3298" y="5385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Freeform 276"/>
              <p:cNvSpPr>
                <a:spLocks noEditPoints="1"/>
              </p:cNvSpPr>
              <p:nvPr/>
            </p:nvSpPr>
            <p:spPr bwMode="auto">
              <a:xfrm>
                <a:off x="-3181" y="5385"/>
                <a:ext cx="102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Freeform 277"/>
              <p:cNvSpPr>
                <a:spLocks noEditPoints="1"/>
              </p:cNvSpPr>
              <p:nvPr/>
            </p:nvSpPr>
            <p:spPr bwMode="auto">
              <a:xfrm>
                <a:off x="-3063" y="5385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Freeform 278"/>
              <p:cNvSpPr>
                <a:spLocks/>
              </p:cNvSpPr>
              <p:nvPr/>
            </p:nvSpPr>
            <p:spPr bwMode="auto">
              <a:xfrm>
                <a:off x="-4220" y="5662"/>
                <a:ext cx="50" cy="148"/>
              </a:xfrm>
              <a:custGeom>
                <a:avLst/>
                <a:gdLst>
                  <a:gd name="T0" fmla="*/ 4 w 50"/>
                  <a:gd name="T1" fmla="*/ 33 h 148"/>
                  <a:gd name="T2" fmla="*/ 30 w 50"/>
                  <a:gd name="T3" fmla="*/ 19 h 148"/>
                  <a:gd name="T4" fmla="*/ 30 w 50"/>
                  <a:gd name="T5" fmla="*/ 19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Freeform 279"/>
              <p:cNvSpPr>
                <a:spLocks noEditPoints="1"/>
              </p:cNvSpPr>
              <p:nvPr/>
            </p:nvSpPr>
            <p:spPr bwMode="auto">
              <a:xfrm>
                <a:off x="-4118" y="5659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Freeform 280"/>
              <p:cNvSpPr>
                <a:spLocks noEditPoints="1"/>
              </p:cNvSpPr>
              <p:nvPr/>
            </p:nvSpPr>
            <p:spPr bwMode="auto">
              <a:xfrm>
                <a:off x="-4001" y="5659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Freeform 281"/>
              <p:cNvSpPr>
                <a:spLocks/>
              </p:cNvSpPr>
              <p:nvPr/>
            </p:nvSpPr>
            <p:spPr bwMode="auto">
              <a:xfrm>
                <a:off x="-3868" y="5662"/>
                <a:ext cx="49" cy="148"/>
              </a:xfrm>
              <a:custGeom>
                <a:avLst/>
                <a:gdLst>
                  <a:gd name="T0" fmla="*/ 3 w 49"/>
                  <a:gd name="T1" fmla="*/ 33 h 148"/>
                  <a:gd name="T2" fmla="*/ 29 w 49"/>
                  <a:gd name="T3" fmla="*/ 19 h 148"/>
                  <a:gd name="T4" fmla="*/ 30 w 49"/>
                  <a:gd name="T5" fmla="*/ 19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Freeform 282"/>
              <p:cNvSpPr>
                <a:spLocks noEditPoints="1"/>
              </p:cNvSpPr>
              <p:nvPr/>
            </p:nvSpPr>
            <p:spPr bwMode="auto">
              <a:xfrm>
                <a:off x="-3767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Freeform 283"/>
              <p:cNvSpPr>
                <a:spLocks/>
              </p:cNvSpPr>
              <p:nvPr/>
            </p:nvSpPr>
            <p:spPr bwMode="auto">
              <a:xfrm>
                <a:off x="-3634" y="5662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Freeform 284"/>
              <p:cNvSpPr>
                <a:spLocks noEditPoints="1"/>
              </p:cNvSpPr>
              <p:nvPr/>
            </p:nvSpPr>
            <p:spPr bwMode="auto">
              <a:xfrm>
                <a:off x="-3532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Freeform 285"/>
              <p:cNvSpPr>
                <a:spLocks noEditPoints="1"/>
              </p:cNvSpPr>
              <p:nvPr/>
            </p:nvSpPr>
            <p:spPr bwMode="auto">
              <a:xfrm>
                <a:off x="-3415" y="5659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Freeform 286"/>
              <p:cNvSpPr>
                <a:spLocks/>
              </p:cNvSpPr>
              <p:nvPr/>
            </p:nvSpPr>
            <p:spPr bwMode="auto">
              <a:xfrm>
                <a:off x="-3282" y="5662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Freeform 287"/>
              <p:cNvSpPr>
                <a:spLocks/>
              </p:cNvSpPr>
              <p:nvPr/>
            </p:nvSpPr>
            <p:spPr bwMode="auto">
              <a:xfrm>
                <a:off x="-3165" y="5662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Freeform 288"/>
              <p:cNvSpPr>
                <a:spLocks/>
              </p:cNvSpPr>
              <p:nvPr/>
            </p:nvSpPr>
            <p:spPr bwMode="auto">
              <a:xfrm>
                <a:off x="-3048" y="5662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Freeform 289"/>
              <p:cNvSpPr>
                <a:spLocks noEditPoints="1"/>
              </p:cNvSpPr>
              <p:nvPr/>
            </p:nvSpPr>
            <p:spPr bwMode="auto">
              <a:xfrm>
                <a:off x="-4236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Freeform 290"/>
              <p:cNvSpPr>
                <a:spLocks noEditPoints="1"/>
              </p:cNvSpPr>
              <p:nvPr/>
            </p:nvSpPr>
            <p:spPr bwMode="auto">
              <a:xfrm>
                <a:off x="-4118" y="5934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Freeform 291"/>
              <p:cNvSpPr>
                <a:spLocks/>
              </p:cNvSpPr>
              <p:nvPr/>
            </p:nvSpPr>
            <p:spPr bwMode="auto">
              <a:xfrm>
                <a:off x="-3986" y="5937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Freeform 292"/>
              <p:cNvSpPr>
                <a:spLocks noEditPoints="1"/>
              </p:cNvSpPr>
              <p:nvPr/>
            </p:nvSpPr>
            <p:spPr bwMode="auto">
              <a:xfrm>
                <a:off x="-3884" y="5934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Freeform 293"/>
              <p:cNvSpPr>
                <a:spLocks noEditPoints="1"/>
              </p:cNvSpPr>
              <p:nvPr/>
            </p:nvSpPr>
            <p:spPr bwMode="auto">
              <a:xfrm>
                <a:off x="-3767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Freeform 294"/>
              <p:cNvSpPr>
                <a:spLocks/>
              </p:cNvSpPr>
              <p:nvPr/>
            </p:nvSpPr>
            <p:spPr bwMode="auto">
              <a:xfrm>
                <a:off x="-3634" y="5937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Freeform 295"/>
              <p:cNvSpPr>
                <a:spLocks noEditPoints="1"/>
              </p:cNvSpPr>
              <p:nvPr/>
            </p:nvSpPr>
            <p:spPr bwMode="auto">
              <a:xfrm>
                <a:off x="-3532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Freeform 296"/>
              <p:cNvSpPr>
                <a:spLocks/>
              </p:cNvSpPr>
              <p:nvPr/>
            </p:nvSpPr>
            <p:spPr bwMode="auto">
              <a:xfrm>
                <a:off x="-3399" y="5937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Freeform 297"/>
              <p:cNvSpPr>
                <a:spLocks/>
              </p:cNvSpPr>
              <p:nvPr/>
            </p:nvSpPr>
            <p:spPr bwMode="auto">
              <a:xfrm>
                <a:off x="-3282" y="5937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Freeform 298"/>
              <p:cNvSpPr>
                <a:spLocks/>
              </p:cNvSpPr>
              <p:nvPr/>
            </p:nvSpPr>
            <p:spPr bwMode="auto">
              <a:xfrm>
                <a:off x="-3165" y="5937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Freeform 299"/>
              <p:cNvSpPr>
                <a:spLocks noEditPoints="1"/>
              </p:cNvSpPr>
              <p:nvPr/>
            </p:nvSpPr>
            <p:spPr bwMode="auto">
              <a:xfrm>
                <a:off x="-3063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Freeform 300"/>
              <p:cNvSpPr>
                <a:spLocks noEditPoints="1"/>
              </p:cNvSpPr>
              <p:nvPr/>
            </p:nvSpPr>
            <p:spPr bwMode="auto">
              <a:xfrm>
                <a:off x="-4236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Freeform 301"/>
              <p:cNvSpPr>
                <a:spLocks/>
              </p:cNvSpPr>
              <p:nvPr/>
            </p:nvSpPr>
            <p:spPr bwMode="auto">
              <a:xfrm>
                <a:off x="-4103" y="621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Freeform 302"/>
              <p:cNvSpPr>
                <a:spLocks noEditPoints="1"/>
              </p:cNvSpPr>
              <p:nvPr/>
            </p:nvSpPr>
            <p:spPr bwMode="auto">
              <a:xfrm>
                <a:off x="-4001" y="6208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Freeform 303"/>
              <p:cNvSpPr>
                <a:spLocks noEditPoints="1"/>
              </p:cNvSpPr>
              <p:nvPr/>
            </p:nvSpPr>
            <p:spPr bwMode="auto">
              <a:xfrm>
                <a:off x="-3884" y="6208"/>
                <a:ext cx="101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Freeform 304"/>
              <p:cNvSpPr>
                <a:spLocks/>
              </p:cNvSpPr>
              <p:nvPr/>
            </p:nvSpPr>
            <p:spPr bwMode="auto">
              <a:xfrm>
                <a:off x="-3751" y="621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Freeform 305"/>
              <p:cNvSpPr>
                <a:spLocks noEditPoints="1"/>
              </p:cNvSpPr>
              <p:nvPr/>
            </p:nvSpPr>
            <p:spPr bwMode="auto">
              <a:xfrm>
                <a:off x="-3650" y="6208"/>
                <a:ext cx="102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Freeform 306"/>
              <p:cNvSpPr>
                <a:spLocks/>
              </p:cNvSpPr>
              <p:nvPr/>
            </p:nvSpPr>
            <p:spPr bwMode="auto">
              <a:xfrm>
                <a:off x="-3517" y="621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Freeform 307"/>
              <p:cNvSpPr>
                <a:spLocks noEditPoints="1"/>
              </p:cNvSpPr>
              <p:nvPr/>
            </p:nvSpPr>
            <p:spPr bwMode="auto">
              <a:xfrm>
                <a:off x="-3415" y="6208"/>
                <a:ext cx="101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Freeform 308"/>
              <p:cNvSpPr>
                <a:spLocks/>
              </p:cNvSpPr>
              <p:nvPr/>
            </p:nvSpPr>
            <p:spPr bwMode="auto">
              <a:xfrm>
                <a:off x="-3282" y="621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9 h 148"/>
                  <a:gd name="T4" fmla="*/ 30 w 50"/>
                  <a:gd name="T5" fmla="*/ 19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Freeform 309"/>
              <p:cNvSpPr>
                <a:spLocks noEditPoints="1"/>
              </p:cNvSpPr>
              <p:nvPr/>
            </p:nvSpPr>
            <p:spPr bwMode="auto">
              <a:xfrm>
                <a:off x="-3181" y="6208"/>
                <a:ext cx="102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Freeform 310"/>
              <p:cNvSpPr>
                <a:spLocks noEditPoints="1"/>
              </p:cNvSpPr>
              <p:nvPr/>
            </p:nvSpPr>
            <p:spPr bwMode="auto">
              <a:xfrm>
                <a:off x="-3063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Freeform 311"/>
              <p:cNvSpPr>
                <a:spLocks/>
              </p:cNvSpPr>
              <p:nvPr/>
            </p:nvSpPr>
            <p:spPr bwMode="auto">
              <a:xfrm>
                <a:off x="-4220" y="648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Freeform 312"/>
              <p:cNvSpPr>
                <a:spLocks noEditPoints="1"/>
              </p:cNvSpPr>
              <p:nvPr/>
            </p:nvSpPr>
            <p:spPr bwMode="auto">
              <a:xfrm>
                <a:off x="-4118" y="6482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Freeform 313"/>
              <p:cNvSpPr>
                <a:spLocks noEditPoints="1"/>
              </p:cNvSpPr>
              <p:nvPr/>
            </p:nvSpPr>
            <p:spPr bwMode="auto">
              <a:xfrm>
                <a:off x="-4001" y="648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Freeform 314"/>
              <p:cNvSpPr>
                <a:spLocks/>
              </p:cNvSpPr>
              <p:nvPr/>
            </p:nvSpPr>
            <p:spPr bwMode="auto">
              <a:xfrm>
                <a:off x="-3868" y="648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Freeform 315"/>
              <p:cNvSpPr>
                <a:spLocks noEditPoints="1"/>
              </p:cNvSpPr>
              <p:nvPr/>
            </p:nvSpPr>
            <p:spPr bwMode="auto">
              <a:xfrm>
                <a:off x="-3767" y="648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Freeform 316"/>
              <p:cNvSpPr>
                <a:spLocks noEditPoints="1"/>
              </p:cNvSpPr>
              <p:nvPr/>
            </p:nvSpPr>
            <p:spPr bwMode="auto">
              <a:xfrm>
                <a:off x="-3650" y="6482"/>
                <a:ext cx="102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Freeform 317"/>
              <p:cNvSpPr>
                <a:spLocks noEditPoints="1"/>
              </p:cNvSpPr>
              <p:nvPr/>
            </p:nvSpPr>
            <p:spPr bwMode="auto">
              <a:xfrm>
                <a:off x="-3532" y="648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Freeform 318"/>
              <p:cNvSpPr>
                <a:spLocks/>
              </p:cNvSpPr>
              <p:nvPr/>
            </p:nvSpPr>
            <p:spPr bwMode="auto">
              <a:xfrm>
                <a:off x="-3399" y="648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Freeform 319"/>
              <p:cNvSpPr>
                <a:spLocks noEditPoints="1"/>
              </p:cNvSpPr>
              <p:nvPr/>
            </p:nvSpPr>
            <p:spPr bwMode="auto">
              <a:xfrm>
                <a:off x="-3298" y="648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Freeform 320"/>
              <p:cNvSpPr>
                <a:spLocks noEditPoints="1"/>
              </p:cNvSpPr>
              <p:nvPr/>
            </p:nvSpPr>
            <p:spPr bwMode="auto">
              <a:xfrm>
                <a:off x="-3181" y="6482"/>
                <a:ext cx="102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Freeform 321"/>
              <p:cNvSpPr>
                <a:spLocks noEditPoints="1"/>
              </p:cNvSpPr>
              <p:nvPr/>
            </p:nvSpPr>
            <p:spPr bwMode="auto">
              <a:xfrm>
                <a:off x="-3063" y="648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Freeform 322"/>
              <p:cNvSpPr>
                <a:spLocks/>
              </p:cNvSpPr>
              <p:nvPr/>
            </p:nvSpPr>
            <p:spPr bwMode="auto">
              <a:xfrm>
                <a:off x="-4220" y="675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Freeform 323"/>
              <p:cNvSpPr>
                <a:spLocks noEditPoints="1"/>
              </p:cNvSpPr>
              <p:nvPr/>
            </p:nvSpPr>
            <p:spPr bwMode="auto">
              <a:xfrm>
                <a:off x="-4118" y="6757"/>
                <a:ext cx="100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Freeform 324"/>
              <p:cNvSpPr>
                <a:spLocks noEditPoints="1"/>
              </p:cNvSpPr>
              <p:nvPr/>
            </p:nvSpPr>
            <p:spPr bwMode="auto">
              <a:xfrm>
                <a:off x="-4001" y="6757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Freeform 325"/>
              <p:cNvSpPr>
                <a:spLocks/>
              </p:cNvSpPr>
              <p:nvPr/>
            </p:nvSpPr>
            <p:spPr bwMode="auto">
              <a:xfrm>
                <a:off x="-3868" y="6759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Freeform 326"/>
              <p:cNvSpPr>
                <a:spLocks noEditPoints="1"/>
              </p:cNvSpPr>
              <p:nvPr/>
            </p:nvSpPr>
            <p:spPr bwMode="auto">
              <a:xfrm>
                <a:off x="-3767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Freeform 327"/>
              <p:cNvSpPr>
                <a:spLocks/>
              </p:cNvSpPr>
              <p:nvPr/>
            </p:nvSpPr>
            <p:spPr bwMode="auto">
              <a:xfrm>
                <a:off x="-3634" y="675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6" name="Freeform 328"/>
              <p:cNvSpPr>
                <a:spLocks noEditPoints="1"/>
              </p:cNvSpPr>
              <p:nvPr/>
            </p:nvSpPr>
            <p:spPr bwMode="auto">
              <a:xfrm>
                <a:off x="-3532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7" name="Freeform 329"/>
              <p:cNvSpPr>
                <a:spLocks noEditPoints="1"/>
              </p:cNvSpPr>
              <p:nvPr/>
            </p:nvSpPr>
            <p:spPr bwMode="auto">
              <a:xfrm>
                <a:off x="-3415" y="6757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8" name="Freeform 330"/>
              <p:cNvSpPr>
                <a:spLocks/>
              </p:cNvSpPr>
              <p:nvPr/>
            </p:nvSpPr>
            <p:spPr bwMode="auto">
              <a:xfrm>
                <a:off x="-3282" y="675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9" name="Freeform 331"/>
              <p:cNvSpPr>
                <a:spLocks/>
              </p:cNvSpPr>
              <p:nvPr/>
            </p:nvSpPr>
            <p:spPr bwMode="auto">
              <a:xfrm>
                <a:off x="-3165" y="675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0" name="Freeform 332"/>
              <p:cNvSpPr>
                <a:spLocks/>
              </p:cNvSpPr>
              <p:nvPr/>
            </p:nvSpPr>
            <p:spPr bwMode="auto">
              <a:xfrm>
                <a:off x="-3048" y="675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1" name="Freeform 333"/>
              <p:cNvSpPr>
                <a:spLocks noEditPoints="1"/>
              </p:cNvSpPr>
              <p:nvPr/>
            </p:nvSpPr>
            <p:spPr bwMode="auto">
              <a:xfrm>
                <a:off x="-4236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2" name="Freeform 334"/>
              <p:cNvSpPr>
                <a:spLocks noEditPoints="1"/>
              </p:cNvSpPr>
              <p:nvPr/>
            </p:nvSpPr>
            <p:spPr bwMode="auto">
              <a:xfrm>
                <a:off x="-4118" y="7031"/>
                <a:ext cx="100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3" name="Freeform 335"/>
              <p:cNvSpPr>
                <a:spLocks/>
              </p:cNvSpPr>
              <p:nvPr/>
            </p:nvSpPr>
            <p:spPr bwMode="auto">
              <a:xfrm>
                <a:off x="-3986" y="7033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4" name="Freeform 336"/>
              <p:cNvSpPr>
                <a:spLocks noEditPoints="1"/>
              </p:cNvSpPr>
              <p:nvPr/>
            </p:nvSpPr>
            <p:spPr bwMode="auto">
              <a:xfrm>
                <a:off x="-3884" y="7031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5" name="Freeform 337"/>
              <p:cNvSpPr>
                <a:spLocks noEditPoints="1"/>
              </p:cNvSpPr>
              <p:nvPr/>
            </p:nvSpPr>
            <p:spPr bwMode="auto">
              <a:xfrm>
                <a:off x="-3767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6" name="Freeform 338"/>
              <p:cNvSpPr>
                <a:spLocks/>
              </p:cNvSpPr>
              <p:nvPr/>
            </p:nvSpPr>
            <p:spPr bwMode="auto">
              <a:xfrm>
                <a:off x="-3634" y="7033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7" name="Freeform 339"/>
              <p:cNvSpPr>
                <a:spLocks noEditPoints="1"/>
              </p:cNvSpPr>
              <p:nvPr/>
            </p:nvSpPr>
            <p:spPr bwMode="auto">
              <a:xfrm>
                <a:off x="-3532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Freeform 340"/>
              <p:cNvSpPr>
                <a:spLocks/>
              </p:cNvSpPr>
              <p:nvPr/>
            </p:nvSpPr>
            <p:spPr bwMode="auto">
              <a:xfrm>
                <a:off x="-3399" y="7033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Freeform 341"/>
              <p:cNvSpPr>
                <a:spLocks/>
              </p:cNvSpPr>
              <p:nvPr/>
            </p:nvSpPr>
            <p:spPr bwMode="auto">
              <a:xfrm>
                <a:off x="-3282" y="7033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Freeform 342"/>
              <p:cNvSpPr>
                <a:spLocks/>
              </p:cNvSpPr>
              <p:nvPr/>
            </p:nvSpPr>
            <p:spPr bwMode="auto">
              <a:xfrm>
                <a:off x="-3165" y="7033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Freeform 343"/>
              <p:cNvSpPr>
                <a:spLocks noEditPoints="1"/>
              </p:cNvSpPr>
              <p:nvPr/>
            </p:nvSpPr>
            <p:spPr bwMode="auto">
              <a:xfrm>
                <a:off x="-3063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Freeform 344"/>
              <p:cNvSpPr>
                <a:spLocks noEditPoints="1"/>
              </p:cNvSpPr>
              <p:nvPr/>
            </p:nvSpPr>
            <p:spPr bwMode="auto">
              <a:xfrm>
                <a:off x="-4236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Freeform 345"/>
              <p:cNvSpPr>
                <a:spLocks/>
              </p:cNvSpPr>
              <p:nvPr/>
            </p:nvSpPr>
            <p:spPr bwMode="auto">
              <a:xfrm>
                <a:off x="-4103" y="730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Freeform 346"/>
              <p:cNvSpPr>
                <a:spLocks noEditPoints="1"/>
              </p:cNvSpPr>
              <p:nvPr/>
            </p:nvSpPr>
            <p:spPr bwMode="auto">
              <a:xfrm>
                <a:off x="-4001" y="7305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Freeform 347"/>
              <p:cNvSpPr>
                <a:spLocks noEditPoints="1"/>
              </p:cNvSpPr>
              <p:nvPr/>
            </p:nvSpPr>
            <p:spPr bwMode="auto">
              <a:xfrm>
                <a:off x="-3884" y="7305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Freeform 348"/>
              <p:cNvSpPr>
                <a:spLocks/>
              </p:cNvSpPr>
              <p:nvPr/>
            </p:nvSpPr>
            <p:spPr bwMode="auto">
              <a:xfrm>
                <a:off x="-3751" y="730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Freeform 349"/>
              <p:cNvSpPr>
                <a:spLocks noEditPoints="1"/>
              </p:cNvSpPr>
              <p:nvPr/>
            </p:nvSpPr>
            <p:spPr bwMode="auto">
              <a:xfrm>
                <a:off x="-3650" y="7305"/>
                <a:ext cx="102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Freeform 350"/>
              <p:cNvSpPr>
                <a:spLocks/>
              </p:cNvSpPr>
              <p:nvPr/>
            </p:nvSpPr>
            <p:spPr bwMode="auto">
              <a:xfrm>
                <a:off x="-3517" y="730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Freeform 351"/>
              <p:cNvSpPr>
                <a:spLocks noEditPoints="1"/>
              </p:cNvSpPr>
              <p:nvPr/>
            </p:nvSpPr>
            <p:spPr bwMode="auto">
              <a:xfrm>
                <a:off x="-3415" y="7305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Freeform 352"/>
              <p:cNvSpPr>
                <a:spLocks/>
              </p:cNvSpPr>
              <p:nvPr/>
            </p:nvSpPr>
            <p:spPr bwMode="auto">
              <a:xfrm>
                <a:off x="-3282" y="7308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Freeform 353"/>
              <p:cNvSpPr>
                <a:spLocks noEditPoints="1"/>
              </p:cNvSpPr>
              <p:nvPr/>
            </p:nvSpPr>
            <p:spPr bwMode="auto">
              <a:xfrm>
                <a:off x="-3181" y="7305"/>
                <a:ext cx="102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Freeform 354"/>
              <p:cNvSpPr>
                <a:spLocks noEditPoints="1"/>
              </p:cNvSpPr>
              <p:nvPr/>
            </p:nvSpPr>
            <p:spPr bwMode="auto">
              <a:xfrm>
                <a:off x="-3063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Freeform 355"/>
              <p:cNvSpPr>
                <a:spLocks/>
              </p:cNvSpPr>
              <p:nvPr/>
            </p:nvSpPr>
            <p:spPr bwMode="auto">
              <a:xfrm>
                <a:off x="-4220" y="7582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Freeform 356"/>
              <p:cNvSpPr>
                <a:spLocks noEditPoints="1"/>
              </p:cNvSpPr>
              <p:nvPr/>
            </p:nvSpPr>
            <p:spPr bwMode="auto">
              <a:xfrm>
                <a:off x="-4118" y="7580"/>
                <a:ext cx="100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Freeform 357"/>
              <p:cNvSpPr>
                <a:spLocks noEditPoints="1"/>
              </p:cNvSpPr>
              <p:nvPr/>
            </p:nvSpPr>
            <p:spPr bwMode="auto">
              <a:xfrm>
                <a:off x="-4001" y="7580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Freeform 358"/>
              <p:cNvSpPr>
                <a:spLocks/>
              </p:cNvSpPr>
              <p:nvPr/>
            </p:nvSpPr>
            <p:spPr bwMode="auto">
              <a:xfrm>
                <a:off x="-3868" y="7582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Freeform 359"/>
              <p:cNvSpPr>
                <a:spLocks noEditPoints="1"/>
              </p:cNvSpPr>
              <p:nvPr/>
            </p:nvSpPr>
            <p:spPr bwMode="auto">
              <a:xfrm>
                <a:off x="-3767" y="7580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Freeform 360"/>
              <p:cNvSpPr>
                <a:spLocks noEditPoints="1"/>
              </p:cNvSpPr>
              <p:nvPr/>
            </p:nvSpPr>
            <p:spPr bwMode="auto">
              <a:xfrm>
                <a:off x="-3650" y="7580"/>
                <a:ext cx="102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Freeform 361"/>
              <p:cNvSpPr>
                <a:spLocks noEditPoints="1"/>
              </p:cNvSpPr>
              <p:nvPr/>
            </p:nvSpPr>
            <p:spPr bwMode="auto">
              <a:xfrm>
                <a:off x="-3532" y="7580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Freeform 362"/>
              <p:cNvSpPr>
                <a:spLocks/>
              </p:cNvSpPr>
              <p:nvPr/>
            </p:nvSpPr>
            <p:spPr bwMode="auto">
              <a:xfrm>
                <a:off x="-3399" y="7582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Freeform 363"/>
              <p:cNvSpPr>
                <a:spLocks noEditPoints="1"/>
              </p:cNvSpPr>
              <p:nvPr/>
            </p:nvSpPr>
            <p:spPr bwMode="auto">
              <a:xfrm>
                <a:off x="-3298" y="7580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Freeform 364"/>
              <p:cNvSpPr>
                <a:spLocks noEditPoints="1"/>
              </p:cNvSpPr>
              <p:nvPr/>
            </p:nvSpPr>
            <p:spPr bwMode="auto">
              <a:xfrm>
                <a:off x="-3181" y="7580"/>
                <a:ext cx="102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Freeform 365"/>
              <p:cNvSpPr>
                <a:spLocks noEditPoints="1"/>
              </p:cNvSpPr>
              <p:nvPr/>
            </p:nvSpPr>
            <p:spPr bwMode="auto">
              <a:xfrm>
                <a:off x="-3063" y="7580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Freeform 366"/>
              <p:cNvSpPr>
                <a:spLocks/>
              </p:cNvSpPr>
              <p:nvPr/>
            </p:nvSpPr>
            <p:spPr bwMode="auto">
              <a:xfrm>
                <a:off x="-4220" y="7856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Freeform 367"/>
              <p:cNvSpPr>
                <a:spLocks noEditPoints="1"/>
              </p:cNvSpPr>
              <p:nvPr/>
            </p:nvSpPr>
            <p:spPr bwMode="auto">
              <a:xfrm>
                <a:off x="-4118" y="7854"/>
                <a:ext cx="100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Freeform 368"/>
              <p:cNvSpPr>
                <a:spLocks noEditPoints="1"/>
              </p:cNvSpPr>
              <p:nvPr/>
            </p:nvSpPr>
            <p:spPr bwMode="auto">
              <a:xfrm>
                <a:off x="-4001" y="7854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Freeform 369"/>
              <p:cNvSpPr>
                <a:spLocks/>
              </p:cNvSpPr>
              <p:nvPr/>
            </p:nvSpPr>
            <p:spPr bwMode="auto">
              <a:xfrm>
                <a:off x="-3868" y="7856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Freeform 370"/>
              <p:cNvSpPr>
                <a:spLocks noEditPoints="1"/>
              </p:cNvSpPr>
              <p:nvPr/>
            </p:nvSpPr>
            <p:spPr bwMode="auto">
              <a:xfrm>
                <a:off x="-3767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Freeform 371"/>
              <p:cNvSpPr>
                <a:spLocks/>
              </p:cNvSpPr>
              <p:nvPr/>
            </p:nvSpPr>
            <p:spPr bwMode="auto">
              <a:xfrm>
                <a:off x="-3634" y="785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0" name="Freeform 372"/>
              <p:cNvSpPr>
                <a:spLocks noEditPoints="1"/>
              </p:cNvSpPr>
              <p:nvPr/>
            </p:nvSpPr>
            <p:spPr bwMode="auto">
              <a:xfrm>
                <a:off x="-3532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1" name="Freeform 373"/>
              <p:cNvSpPr>
                <a:spLocks noEditPoints="1"/>
              </p:cNvSpPr>
              <p:nvPr/>
            </p:nvSpPr>
            <p:spPr bwMode="auto">
              <a:xfrm>
                <a:off x="-3415" y="7854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2" name="Freeform 374"/>
              <p:cNvSpPr>
                <a:spLocks/>
              </p:cNvSpPr>
              <p:nvPr/>
            </p:nvSpPr>
            <p:spPr bwMode="auto">
              <a:xfrm>
                <a:off x="-3282" y="785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Freeform 375"/>
              <p:cNvSpPr>
                <a:spLocks/>
              </p:cNvSpPr>
              <p:nvPr/>
            </p:nvSpPr>
            <p:spPr bwMode="auto">
              <a:xfrm>
                <a:off x="-3165" y="785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Freeform 376"/>
              <p:cNvSpPr>
                <a:spLocks/>
              </p:cNvSpPr>
              <p:nvPr/>
            </p:nvSpPr>
            <p:spPr bwMode="auto">
              <a:xfrm>
                <a:off x="-3048" y="785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5" name="Freeform 377"/>
              <p:cNvSpPr>
                <a:spLocks noEditPoints="1"/>
              </p:cNvSpPr>
              <p:nvPr/>
            </p:nvSpPr>
            <p:spPr bwMode="auto">
              <a:xfrm>
                <a:off x="-4236" y="812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6" name="Freeform 378"/>
              <p:cNvSpPr>
                <a:spLocks noEditPoints="1"/>
              </p:cNvSpPr>
              <p:nvPr/>
            </p:nvSpPr>
            <p:spPr bwMode="auto">
              <a:xfrm>
                <a:off x="-4118" y="8128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7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7" name="Freeform 379"/>
              <p:cNvSpPr>
                <a:spLocks/>
              </p:cNvSpPr>
              <p:nvPr/>
            </p:nvSpPr>
            <p:spPr bwMode="auto">
              <a:xfrm>
                <a:off x="-3986" y="813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8" name="Freeform 380"/>
              <p:cNvSpPr>
                <a:spLocks noEditPoints="1"/>
              </p:cNvSpPr>
              <p:nvPr/>
            </p:nvSpPr>
            <p:spPr bwMode="auto">
              <a:xfrm>
                <a:off x="-3884" y="8128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7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" name="Freeform 381"/>
              <p:cNvSpPr>
                <a:spLocks noEditPoints="1"/>
              </p:cNvSpPr>
              <p:nvPr/>
            </p:nvSpPr>
            <p:spPr bwMode="auto">
              <a:xfrm>
                <a:off x="-3767" y="812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" name="Freeform 382"/>
              <p:cNvSpPr>
                <a:spLocks/>
              </p:cNvSpPr>
              <p:nvPr/>
            </p:nvSpPr>
            <p:spPr bwMode="auto">
              <a:xfrm>
                <a:off x="-3634" y="813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Freeform 383"/>
              <p:cNvSpPr>
                <a:spLocks noEditPoints="1"/>
              </p:cNvSpPr>
              <p:nvPr/>
            </p:nvSpPr>
            <p:spPr bwMode="auto">
              <a:xfrm>
                <a:off x="-3532" y="812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" name="Freeform 384"/>
              <p:cNvSpPr>
                <a:spLocks/>
              </p:cNvSpPr>
              <p:nvPr/>
            </p:nvSpPr>
            <p:spPr bwMode="auto">
              <a:xfrm>
                <a:off x="-3399" y="813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Freeform 385"/>
              <p:cNvSpPr>
                <a:spLocks/>
              </p:cNvSpPr>
              <p:nvPr/>
            </p:nvSpPr>
            <p:spPr bwMode="auto">
              <a:xfrm>
                <a:off x="-3282" y="813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Freeform 386"/>
              <p:cNvSpPr>
                <a:spLocks/>
              </p:cNvSpPr>
              <p:nvPr/>
            </p:nvSpPr>
            <p:spPr bwMode="auto">
              <a:xfrm>
                <a:off x="-3165" y="813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Freeform 387"/>
              <p:cNvSpPr>
                <a:spLocks noEditPoints="1"/>
              </p:cNvSpPr>
              <p:nvPr/>
            </p:nvSpPr>
            <p:spPr bwMode="auto">
              <a:xfrm>
                <a:off x="-3063" y="812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Freeform 388"/>
              <p:cNvSpPr>
                <a:spLocks noEditPoints="1"/>
              </p:cNvSpPr>
              <p:nvPr/>
            </p:nvSpPr>
            <p:spPr bwMode="auto">
              <a:xfrm>
                <a:off x="-4236" y="840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" name="Freeform 389"/>
              <p:cNvSpPr>
                <a:spLocks/>
              </p:cNvSpPr>
              <p:nvPr/>
            </p:nvSpPr>
            <p:spPr bwMode="auto">
              <a:xfrm>
                <a:off x="-4103" y="840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" name="Freeform 390"/>
              <p:cNvSpPr>
                <a:spLocks noEditPoints="1"/>
              </p:cNvSpPr>
              <p:nvPr/>
            </p:nvSpPr>
            <p:spPr bwMode="auto">
              <a:xfrm>
                <a:off x="-4001" y="840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" name="Freeform 391"/>
              <p:cNvSpPr>
                <a:spLocks noEditPoints="1"/>
              </p:cNvSpPr>
              <p:nvPr/>
            </p:nvSpPr>
            <p:spPr bwMode="auto">
              <a:xfrm>
                <a:off x="-3884" y="8402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Freeform 392"/>
              <p:cNvSpPr>
                <a:spLocks/>
              </p:cNvSpPr>
              <p:nvPr/>
            </p:nvSpPr>
            <p:spPr bwMode="auto">
              <a:xfrm>
                <a:off x="-3751" y="840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Freeform 393"/>
              <p:cNvSpPr>
                <a:spLocks noEditPoints="1"/>
              </p:cNvSpPr>
              <p:nvPr/>
            </p:nvSpPr>
            <p:spPr bwMode="auto">
              <a:xfrm>
                <a:off x="-3650" y="8402"/>
                <a:ext cx="102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Freeform 394"/>
              <p:cNvSpPr>
                <a:spLocks/>
              </p:cNvSpPr>
              <p:nvPr/>
            </p:nvSpPr>
            <p:spPr bwMode="auto">
              <a:xfrm>
                <a:off x="-3517" y="840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" name="Freeform 395"/>
              <p:cNvSpPr>
                <a:spLocks noEditPoints="1"/>
              </p:cNvSpPr>
              <p:nvPr/>
            </p:nvSpPr>
            <p:spPr bwMode="auto">
              <a:xfrm>
                <a:off x="-3415" y="8402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" name="Freeform 396"/>
              <p:cNvSpPr>
                <a:spLocks/>
              </p:cNvSpPr>
              <p:nvPr/>
            </p:nvSpPr>
            <p:spPr bwMode="auto">
              <a:xfrm>
                <a:off x="-3282" y="8405"/>
                <a:ext cx="50" cy="148"/>
              </a:xfrm>
              <a:custGeom>
                <a:avLst/>
                <a:gdLst>
                  <a:gd name="T0" fmla="*/ 4 w 50"/>
                  <a:gd name="T1" fmla="*/ 33 h 148"/>
                  <a:gd name="T2" fmla="*/ 30 w 50"/>
                  <a:gd name="T3" fmla="*/ 19 h 148"/>
                  <a:gd name="T4" fmla="*/ 30 w 50"/>
                  <a:gd name="T5" fmla="*/ 19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" name="Freeform 397"/>
              <p:cNvSpPr>
                <a:spLocks noEditPoints="1"/>
              </p:cNvSpPr>
              <p:nvPr/>
            </p:nvSpPr>
            <p:spPr bwMode="auto">
              <a:xfrm>
                <a:off x="-3181" y="8402"/>
                <a:ext cx="102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Freeform 398"/>
              <p:cNvSpPr>
                <a:spLocks noEditPoints="1"/>
              </p:cNvSpPr>
              <p:nvPr/>
            </p:nvSpPr>
            <p:spPr bwMode="auto">
              <a:xfrm>
                <a:off x="-3063" y="840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" name="Freeform 399"/>
              <p:cNvSpPr>
                <a:spLocks/>
              </p:cNvSpPr>
              <p:nvPr/>
            </p:nvSpPr>
            <p:spPr bwMode="auto">
              <a:xfrm>
                <a:off x="-4220" y="867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8" name="Freeform 400"/>
              <p:cNvSpPr>
                <a:spLocks noEditPoints="1"/>
              </p:cNvSpPr>
              <p:nvPr/>
            </p:nvSpPr>
            <p:spPr bwMode="auto">
              <a:xfrm>
                <a:off x="-4118" y="8677"/>
                <a:ext cx="100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9" name="Freeform 401"/>
              <p:cNvSpPr>
                <a:spLocks noEditPoints="1"/>
              </p:cNvSpPr>
              <p:nvPr/>
            </p:nvSpPr>
            <p:spPr bwMode="auto">
              <a:xfrm>
                <a:off x="-4001" y="8677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0" name="Freeform 402"/>
              <p:cNvSpPr>
                <a:spLocks/>
              </p:cNvSpPr>
              <p:nvPr/>
            </p:nvSpPr>
            <p:spPr bwMode="auto">
              <a:xfrm>
                <a:off x="-3868" y="867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1" name="Freeform 403"/>
              <p:cNvSpPr>
                <a:spLocks noEditPoints="1"/>
              </p:cNvSpPr>
              <p:nvPr/>
            </p:nvSpPr>
            <p:spPr bwMode="auto">
              <a:xfrm>
                <a:off x="-3767" y="8677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2" name="Freeform 404"/>
              <p:cNvSpPr>
                <a:spLocks noEditPoints="1"/>
              </p:cNvSpPr>
              <p:nvPr/>
            </p:nvSpPr>
            <p:spPr bwMode="auto">
              <a:xfrm>
                <a:off x="-3650" y="8677"/>
                <a:ext cx="102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3" name="Freeform 405"/>
              <p:cNvSpPr>
                <a:spLocks noEditPoints="1"/>
              </p:cNvSpPr>
              <p:nvPr/>
            </p:nvSpPr>
            <p:spPr bwMode="auto">
              <a:xfrm>
                <a:off x="-3532" y="8677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3" name="Group 607"/>
            <p:cNvGrpSpPr>
              <a:grpSpLocks/>
            </p:cNvGrpSpPr>
            <p:nvPr/>
          </p:nvGrpSpPr>
          <p:grpSpPr bwMode="auto">
            <a:xfrm>
              <a:off x="-4236" y="3740"/>
              <a:ext cx="3971" cy="5913"/>
              <a:chOff x="-4236" y="3740"/>
              <a:chExt cx="3971" cy="5913"/>
            </a:xfrm>
            <a:grpFill/>
          </p:grpSpPr>
          <p:sp>
            <p:nvSpPr>
              <p:cNvPr id="854" name="Freeform 407"/>
              <p:cNvSpPr>
                <a:spLocks/>
              </p:cNvSpPr>
              <p:nvPr/>
            </p:nvSpPr>
            <p:spPr bwMode="auto">
              <a:xfrm>
                <a:off x="-3399" y="867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Freeform 408"/>
              <p:cNvSpPr>
                <a:spLocks noEditPoints="1"/>
              </p:cNvSpPr>
              <p:nvPr/>
            </p:nvSpPr>
            <p:spPr bwMode="auto">
              <a:xfrm>
                <a:off x="-3298" y="8677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Freeform 409"/>
              <p:cNvSpPr>
                <a:spLocks noEditPoints="1"/>
              </p:cNvSpPr>
              <p:nvPr/>
            </p:nvSpPr>
            <p:spPr bwMode="auto">
              <a:xfrm>
                <a:off x="-3181" y="8677"/>
                <a:ext cx="102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Freeform 410"/>
              <p:cNvSpPr>
                <a:spLocks noEditPoints="1"/>
              </p:cNvSpPr>
              <p:nvPr/>
            </p:nvSpPr>
            <p:spPr bwMode="auto">
              <a:xfrm>
                <a:off x="-3063" y="8677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Freeform 411"/>
              <p:cNvSpPr>
                <a:spLocks/>
              </p:cNvSpPr>
              <p:nvPr/>
            </p:nvSpPr>
            <p:spPr bwMode="auto">
              <a:xfrm>
                <a:off x="-4220" y="8954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Freeform 412"/>
              <p:cNvSpPr>
                <a:spLocks noEditPoints="1"/>
              </p:cNvSpPr>
              <p:nvPr/>
            </p:nvSpPr>
            <p:spPr bwMode="auto">
              <a:xfrm>
                <a:off x="-4118" y="8951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7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Freeform 413"/>
              <p:cNvSpPr>
                <a:spLocks noEditPoints="1"/>
              </p:cNvSpPr>
              <p:nvPr/>
            </p:nvSpPr>
            <p:spPr bwMode="auto">
              <a:xfrm>
                <a:off x="-4001" y="895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Freeform 414"/>
              <p:cNvSpPr>
                <a:spLocks/>
              </p:cNvSpPr>
              <p:nvPr/>
            </p:nvSpPr>
            <p:spPr bwMode="auto">
              <a:xfrm>
                <a:off x="-3868" y="8954"/>
                <a:ext cx="49" cy="148"/>
              </a:xfrm>
              <a:custGeom>
                <a:avLst/>
                <a:gdLst>
                  <a:gd name="T0" fmla="*/ 3 w 49"/>
                  <a:gd name="T1" fmla="*/ 32 h 148"/>
                  <a:gd name="T2" fmla="*/ 29 w 49"/>
                  <a:gd name="T3" fmla="*/ 18 h 148"/>
                  <a:gd name="T4" fmla="*/ 30 w 49"/>
                  <a:gd name="T5" fmla="*/ 18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2"/>
                    </a:move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Freeform 415"/>
              <p:cNvSpPr>
                <a:spLocks noEditPoints="1"/>
              </p:cNvSpPr>
              <p:nvPr/>
            </p:nvSpPr>
            <p:spPr bwMode="auto">
              <a:xfrm>
                <a:off x="-3767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Freeform 416"/>
              <p:cNvSpPr>
                <a:spLocks/>
              </p:cNvSpPr>
              <p:nvPr/>
            </p:nvSpPr>
            <p:spPr bwMode="auto">
              <a:xfrm>
                <a:off x="-3634" y="895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Freeform 417"/>
              <p:cNvSpPr>
                <a:spLocks noEditPoints="1"/>
              </p:cNvSpPr>
              <p:nvPr/>
            </p:nvSpPr>
            <p:spPr bwMode="auto">
              <a:xfrm>
                <a:off x="-3532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Freeform 418"/>
              <p:cNvSpPr>
                <a:spLocks noEditPoints="1"/>
              </p:cNvSpPr>
              <p:nvPr/>
            </p:nvSpPr>
            <p:spPr bwMode="auto">
              <a:xfrm>
                <a:off x="-3415" y="8951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7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6" name="Freeform 419"/>
              <p:cNvSpPr>
                <a:spLocks/>
              </p:cNvSpPr>
              <p:nvPr/>
            </p:nvSpPr>
            <p:spPr bwMode="auto">
              <a:xfrm>
                <a:off x="-3282" y="8954"/>
                <a:ext cx="50" cy="148"/>
              </a:xfrm>
              <a:custGeom>
                <a:avLst/>
                <a:gdLst>
                  <a:gd name="T0" fmla="*/ 0 w 50"/>
                  <a:gd name="T1" fmla="*/ 17 h 148"/>
                  <a:gd name="T2" fmla="*/ 4 w 50"/>
                  <a:gd name="T3" fmla="*/ 32 h 148"/>
                  <a:gd name="T4" fmla="*/ 30 w 50"/>
                  <a:gd name="T5" fmla="*/ 18 h 148"/>
                  <a:gd name="T6" fmla="*/ 30 w 50"/>
                  <a:gd name="T7" fmla="*/ 18 h 148"/>
                  <a:gd name="T8" fmla="*/ 30 w 50"/>
                  <a:gd name="T9" fmla="*/ 148 h 148"/>
                  <a:gd name="T10" fmla="*/ 50 w 50"/>
                  <a:gd name="T11" fmla="*/ 148 h 148"/>
                  <a:gd name="T12" fmla="*/ 50 w 50"/>
                  <a:gd name="T13" fmla="*/ 0 h 148"/>
                  <a:gd name="T14" fmla="*/ 33 w 50"/>
                  <a:gd name="T15" fmla="*/ 0 h 148"/>
                  <a:gd name="T16" fmla="*/ 0 w 50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0" y="17"/>
                    </a:move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Freeform 420"/>
              <p:cNvSpPr>
                <a:spLocks/>
              </p:cNvSpPr>
              <p:nvPr/>
            </p:nvSpPr>
            <p:spPr bwMode="auto">
              <a:xfrm>
                <a:off x="-3165" y="895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Freeform 421"/>
              <p:cNvSpPr>
                <a:spLocks/>
              </p:cNvSpPr>
              <p:nvPr/>
            </p:nvSpPr>
            <p:spPr bwMode="auto">
              <a:xfrm>
                <a:off x="-3048" y="895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Freeform 422"/>
              <p:cNvSpPr>
                <a:spLocks noEditPoints="1"/>
              </p:cNvSpPr>
              <p:nvPr/>
            </p:nvSpPr>
            <p:spPr bwMode="auto">
              <a:xfrm>
                <a:off x="-4236" y="922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Freeform 423"/>
              <p:cNvSpPr>
                <a:spLocks noEditPoints="1"/>
              </p:cNvSpPr>
              <p:nvPr/>
            </p:nvSpPr>
            <p:spPr bwMode="auto">
              <a:xfrm>
                <a:off x="-4118" y="9225"/>
                <a:ext cx="100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Freeform 424"/>
              <p:cNvSpPr>
                <a:spLocks/>
              </p:cNvSpPr>
              <p:nvPr/>
            </p:nvSpPr>
            <p:spPr bwMode="auto">
              <a:xfrm>
                <a:off x="-3986" y="9227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4 h 149"/>
                  <a:gd name="T10" fmla="*/ 30 w 50"/>
                  <a:gd name="T11" fmla="*/ 20 h 149"/>
                  <a:gd name="T12" fmla="*/ 31 w 50"/>
                  <a:gd name="T13" fmla="*/ 20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4"/>
                    </a:lnTo>
                    <a:lnTo>
                      <a:pt x="30" y="20"/>
                    </a:lnTo>
                    <a:lnTo>
                      <a:pt x="31" y="20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Freeform 425"/>
              <p:cNvSpPr>
                <a:spLocks noEditPoints="1"/>
              </p:cNvSpPr>
              <p:nvPr/>
            </p:nvSpPr>
            <p:spPr bwMode="auto">
              <a:xfrm>
                <a:off x="-3884" y="9225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3" name="Freeform 426"/>
              <p:cNvSpPr>
                <a:spLocks noEditPoints="1"/>
              </p:cNvSpPr>
              <p:nvPr/>
            </p:nvSpPr>
            <p:spPr bwMode="auto">
              <a:xfrm>
                <a:off x="-3767" y="922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Freeform 427"/>
              <p:cNvSpPr>
                <a:spLocks/>
              </p:cNvSpPr>
              <p:nvPr/>
            </p:nvSpPr>
            <p:spPr bwMode="auto">
              <a:xfrm>
                <a:off x="-3634" y="9227"/>
                <a:ext cx="50" cy="149"/>
              </a:xfrm>
              <a:custGeom>
                <a:avLst/>
                <a:gdLst>
                  <a:gd name="T0" fmla="*/ 4 w 50"/>
                  <a:gd name="T1" fmla="*/ 34 h 149"/>
                  <a:gd name="T2" fmla="*/ 30 w 50"/>
                  <a:gd name="T3" fmla="*/ 20 h 149"/>
                  <a:gd name="T4" fmla="*/ 30 w 50"/>
                  <a:gd name="T5" fmla="*/ 20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8 h 149"/>
                  <a:gd name="T16" fmla="*/ 4 w 50"/>
                  <a:gd name="T17" fmla="*/ 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4"/>
                    </a:move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5" name="Freeform 428"/>
              <p:cNvSpPr>
                <a:spLocks noEditPoints="1"/>
              </p:cNvSpPr>
              <p:nvPr/>
            </p:nvSpPr>
            <p:spPr bwMode="auto">
              <a:xfrm>
                <a:off x="-3532" y="922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Freeform 429"/>
              <p:cNvSpPr>
                <a:spLocks/>
              </p:cNvSpPr>
              <p:nvPr/>
            </p:nvSpPr>
            <p:spPr bwMode="auto">
              <a:xfrm>
                <a:off x="-3399" y="9227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4 h 149"/>
                  <a:gd name="T10" fmla="*/ 29 w 49"/>
                  <a:gd name="T11" fmla="*/ 20 h 149"/>
                  <a:gd name="T12" fmla="*/ 30 w 49"/>
                  <a:gd name="T13" fmla="*/ 20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4"/>
                    </a:lnTo>
                    <a:lnTo>
                      <a:pt x="29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7" name="Freeform 430"/>
              <p:cNvSpPr>
                <a:spLocks/>
              </p:cNvSpPr>
              <p:nvPr/>
            </p:nvSpPr>
            <p:spPr bwMode="auto">
              <a:xfrm>
                <a:off x="-3282" y="9227"/>
                <a:ext cx="50" cy="149"/>
              </a:xfrm>
              <a:custGeom>
                <a:avLst/>
                <a:gdLst>
                  <a:gd name="T0" fmla="*/ 0 w 50"/>
                  <a:gd name="T1" fmla="*/ 18 h 149"/>
                  <a:gd name="T2" fmla="*/ 4 w 50"/>
                  <a:gd name="T3" fmla="*/ 34 h 149"/>
                  <a:gd name="T4" fmla="*/ 30 w 50"/>
                  <a:gd name="T5" fmla="*/ 20 h 149"/>
                  <a:gd name="T6" fmla="*/ 30 w 50"/>
                  <a:gd name="T7" fmla="*/ 20 h 149"/>
                  <a:gd name="T8" fmla="*/ 30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8"/>
                    </a:moveTo>
                    <a:lnTo>
                      <a:pt x="4" y="3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Freeform 431"/>
              <p:cNvSpPr>
                <a:spLocks/>
              </p:cNvSpPr>
              <p:nvPr/>
            </p:nvSpPr>
            <p:spPr bwMode="auto">
              <a:xfrm>
                <a:off x="-3165" y="9227"/>
                <a:ext cx="50" cy="149"/>
              </a:xfrm>
              <a:custGeom>
                <a:avLst/>
                <a:gdLst>
                  <a:gd name="T0" fmla="*/ 4 w 50"/>
                  <a:gd name="T1" fmla="*/ 34 h 149"/>
                  <a:gd name="T2" fmla="*/ 30 w 50"/>
                  <a:gd name="T3" fmla="*/ 20 h 149"/>
                  <a:gd name="T4" fmla="*/ 30 w 50"/>
                  <a:gd name="T5" fmla="*/ 20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4 w 50"/>
                  <a:gd name="T17" fmla="*/ 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4"/>
                    </a:move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9" name="Freeform 432"/>
              <p:cNvSpPr>
                <a:spLocks noEditPoints="1"/>
              </p:cNvSpPr>
              <p:nvPr/>
            </p:nvSpPr>
            <p:spPr bwMode="auto">
              <a:xfrm>
                <a:off x="-3063" y="922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0" name="Freeform 433"/>
              <p:cNvSpPr>
                <a:spLocks noEditPoints="1"/>
              </p:cNvSpPr>
              <p:nvPr/>
            </p:nvSpPr>
            <p:spPr bwMode="auto">
              <a:xfrm>
                <a:off x="-4236" y="950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1" name="Freeform 434"/>
              <p:cNvSpPr>
                <a:spLocks/>
              </p:cNvSpPr>
              <p:nvPr/>
            </p:nvSpPr>
            <p:spPr bwMode="auto">
              <a:xfrm>
                <a:off x="-4103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4 w 50"/>
                  <a:gd name="T3" fmla="*/ 33 h 149"/>
                  <a:gd name="T4" fmla="*/ 30 w 50"/>
                  <a:gd name="T5" fmla="*/ 19 h 149"/>
                  <a:gd name="T6" fmla="*/ 30 w 50"/>
                  <a:gd name="T7" fmla="*/ 19 h 149"/>
                  <a:gd name="T8" fmla="*/ 30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2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2" name="Freeform 435"/>
              <p:cNvSpPr>
                <a:spLocks noEditPoints="1"/>
              </p:cNvSpPr>
              <p:nvPr/>
            </p:nvSpPr>
            <p:spPr bwMode="auto">
              <a:xfrm>
                <a:off x="-4001" y="950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3" name="Freeform 436"/>
              <p:cNvSpPr>
                <a:spLocks noEditPoints="1"/>
              </p:cNvSpPr>
              <p:nvPr/>
            </p:nvSpPr>
            <p:spPr bwMode="auto">
              <a:xfrm>
                <a:off x="-3884" y="9500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4" name="Freeform 437"/>
              <p:cNvSpPr>
                <a:spLocks/>
              </p:cNvSpPr>
              <p:nvPr/>
            </p:nvSpPr>
            <p:spPr bwMode="auto">
              <a:xfrm>
                <a:off x="-3751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4 w 50"/>
                  <a:gd name="T3" fmla="*/ 33 h 149"/>
                  <a:gd name="T4" fmla="*/ 30 w 50"/>
                  <a:gd name="T5" fmla="*/ 19 h 149"/>
                  <a:gd name="T6" fmla="*/ 30 w 50"/>
                  <a:gd name="T7" fmla="*/ 19 h 149"/>
                  <a:gd name="T8" fmla="*/ 30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2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5" name="Freeform 438"/>
              <p:cNvSpPr>
                <a:spLocks noEditPoints="1"/>
              </p:cNvSpPr>
              <p:nvPr/>
            </p:nvSpPr>
            <p:spPr bwMode="auto">
              <a:xfrm>
                <a:off x="-3650" y="9500"/>
                <a:ext cx="102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6" name="Freeform 439"/>
              <p:cNvSpPr>
                <a:spLocks/>
              </p:cNvSpPr>
              <p:nvPr/>
            </p:nvSpPr>
            <p:spPr bwMode="auto">
              <a:xfrm>
                <a:off x="-3517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4 w 50"/>
                  <a:gd name="T3" fmla="*/ 33 h 149"/>
                  <a:gd name="T4" fmla="*/ 30 w 50"/>
                  <a:gd name="T5" fmla="*/ 19 h 149"/>
                  <a:gd name="T6" fmla="*/ 31 w 50"/>
                  <a:gd name="T7" fmla="*/ 19 h 149"/>
                  <a:gd name="T8" fmla="*/ 31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7" name="Freeform 440"/>
              <p:cNvSpPr>
                <a:spLocks noEditPoints="1"/>
              </p:cNvSpPr>
              <p:nvPr/>
            </p:nvSpPr>
            <p:spPr bwMode="auto">
              <a:xfrm>
                <a:off x="-3415" y="9500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8" name="Freeform 441"/>
              <p:cNvSpPr>
                <a:spLocks/>
              </p:cNvSpPr>
              <p:nvPr/>
            </p:nvSpPr>
            <p:spPr bwMode="auto">
              <a:xfrm>
                <a:off x="-3282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4 w 50"/>
                  <a:gd name="T3" fmla="*/ 33 h 149"/>
                  <a:gd name="T4" fmla="*/ 30 w 50"/>
                  <a:gd name="T5" fmla="*/ 19 h 149"/>
                  <a:gd name="T6" fmla="*/ 30 w 50"/>
                  <a:gd name="T7" fmla="*/ 19 h 149"/>
                  <a:gd name="T8" fmla="*/ 30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9" name="Freeform 442"/>
              <p:cNvSpPr>
                <a:spLocks noEditPoints="1"/>
              </p:cNvSpPr>
              <p:nvPr/>
            </p:nvSpPr>
            <p:spPr bwMode="auto">
              <a:xfrm>
                <a:off x="-3181" y="9500"/>
                <a:ext cx="102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0" name="Freeform 443"/>
              <p:cNvSpPr>
                <a:spLocks noEditPoints="1"/>
              </p:cNvSpPr>
              <p:nvPr/>
            </p:nvSpPr>
            <p:spPr bwMode="auto">
              <a:xfrm>
                <a:off x="-3063" y="950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" name="Freeform 444"/>
              <p:cNvSpPr>
                <a:spLocks/>
              </p:cNvSpPr>
              <p:nvPr/>
            </p:nvSpPr>
            <p:spPr bwMode="auto">
              <a:xfrm>
                <a:off x="-2930" y="9502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Freeform 445"/>
              <p:cNvSpPr>
                <a:spLocks noEditPoints="1"/>
              </p:cNvSpPr>
              <p:nvPr/>
            </p:nvSpPr>
            <p:spPr bwMode="auto">
              <a:xfrm>
                <a:off x="-2829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Freeform 446"/>
              <p:cNvSpPr>
                <a:spLocks/>
              </p:cNvSpPr>
              <p:nvPr/>
            </p:nvSpPr>
            <p:spPr bwMode="auto">
              <a:xfrm>
                <a:off x="-2696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Freeform 447"/>
              <p:cNvSpPr>
                <a:spLocks noEditPoints="1"/>
              </p:cNvSpPr>
              <p:nvPr/>
            </p:nvSpPr>
            <p:spPr bwMode="auto">
              <a:xfrm>
                <a:off x="-2594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Freeform 448"/>
              <p:cNvSpPr>
                <a:spLocks noEditPoints="1"/>
              </p:cNvSpPr>
              <p:nvPr/>
            </p:nvSpPr>
            <p:spPr bwMode="auto">
              <a:xfrm>
                <a:off x="-2477" y="3740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Freeform 449"/>
              <p:cNvSpPr>
                <a:spLocks/>
              </p:cNvSpPr>
              <p:nvPr/>
            </p:nvSpPr>
            <p:spPr bwMode="auto">
              <a:xfrm>
                <a:off x="-2344" y="3742"/>
                <a:ext cx="49" cy="149"/>
              </a:xfrm>
              <a:custGeom>
                <a:avLst/>
                <a:gdLst>
                  <a:gd name="T0" fmla="*/ 30 w 49"/>
                  <a:gd name="T1" fmla="*/ 19 h 149"/>
                  <a:gd name="T2" fmla="*/ 30 w 49"/>
                  <a:gd name="T3" fmla="*/ 19 h 149"/>
                  <a:gd name="T4" fmla="*/ 30 w 49"/>
                  <a:gd name="T5" fmla="*/ 149 h 149"/>
                  <a:gd name="T6" fmla="*/ 49 w 49"/>
                  <a:gd name="T7" fmla="*/ 149 h 149"/>
                  <a:gd name="T8" fmla="*/ 49 w 49"/>
                  <a:gd name="T9" fmla="*/ 0 h 149"/>
                  <a:gd name="T10" fmla="*/ 33 w 49"/>
                  <a:gd name="T11" fmla="*/ 0 h 149"/>
                  <a:gd name="T12" fmla="*/ 0 w 49"/>
                  <a:gd name="T13" fmla="*/ 18 h 149"/>
                  <a:gd name="T14" fmla="*/ 4 w 49"/>
                  <a:gd name="T15" fmla="*/ 33 h 149"/>
                  <a:gd name="T16" fmla="*/ 30 w 49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450"/>
              <p:cNvSpPr>
                <a:spLocks noEditPoints="1"/>
              </p:cNvSpPr>
              <p:nvPr/>
            </p:nvSpPr>
            <p:spPr bwMode="auto">
              <a:xfrm>
                <a:off x="-2242" y="374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1 h 338"/>
                  <a:gd name="T14" fmla="*/ 112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451"/>
              <p:cNvSpPr>
                <a:spLocks noEditPoints="1"/>
              </p:cNvSpPr>
              <p:nvPr/>
            </p:nvSpPr>
            <p:spPr bwMode="auto">
              <a:xfrm>
                <a:off x="-2829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452"/>
              <p:cNvSpPr>
                <a:spLocks noEditPoints="1"/>
              </p:cNvSpPr>
              <p:nvPr/>
            </p:nvSpPr>
            <p:spPr bwMode="auto">
              <a:xfrm>
                <a:off x="-2711" y="4014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Freeform 453"/>
              <p:cNvSpPr>
                <a:spLocks/>
              </p:cNvSpPr>
              <p:nvPr/>
            </p:nvSpPr>
            <p:spPr bwMode="auto">
              <a:xfrm>
                <a:off x="-2579" y="401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5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5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Freeform 454"/>
              <p:cNvSpPr>
                <a:spLocks/>
              </p:cNvSpPr>
              <p:nvPr/>
            </p:nvSpPr>
            <p:spPr bwMode="auto">
              <a:xfrm>
                <a:off x="-2461" y="401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Freeform 455"/>
              <p:cNvSpPr>
                <a:spLocks noEditPoints="1"/>
              </p:cNvSpPr>
              <p:nvPr/>
            </p:nvSpPr>
            <p:spPr bwMode="auto">
              <a:xfrm>
                <a:off x="-2359" y="4014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3" name="Freeform 456"/>
              <p:cNvSpPr>
                <a:spLocks noEditPoints="1"/>
              </p:cNvSpPr>
              <p:nvPr/>
            </p:nvSpPr>
            <p:spPr bwMode="auto">
              <a:xfrm>
                <a:off x="-2829" y="428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4" name="Freeform 457"/>
              <p:cNvSpPr>
                <a:spLocks noEditPoints="1"/>
              </p:cNvSpPr>
              <p:nvPr/>
            </p:nvSpPr>
            <p:spPr bwMode="auto">
              <a:xfrm>
                <a:off x="-2711" y="4288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5" name="Freeform 458"/>
              <p:cNvSpPr>
                <a:spLocks/>
              </p:cNvSpPr>
              <p:nvPr/>
            </p:nvSpPr>
            <p:spPr bwMode="auto">
              <a:xfrm>
                <a:off x="-2579" y="4291"/>
                <a:ext cx="50" cy="148"/>
              </a:xfrm>
              <a:custGeom>
                <a:avLst/>
                <a:gdLst>
                  <a:gd name="T0" fmla="*/ 5 w 50"/>
                  <a:gd name="T1" fmla="*/ 32 h 148"/>
                  <a:gd name="T2" fmla="*/ 30 w 50"/>
                  <a:gd name="T3" fmla="*/ 18 h 148"/>
                  <a:gd name="T4" fmla="*/ 31 w 50"/>
                  <a:gd name="T5" fmla="*/ 18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5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" y="32"/>
                    </a:move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6" name="Freeform 459"/>
              <p:cNvSpPr>
                <a:spLocks/>
              </p:cNvSpPr>
              <p:nvPr/>
            </p:nvSpPr>
            <p:spPr bwMode="auto">
              <a:xfrm>
                <a:off x="-2461" y="4291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8 h 148"/>
                  <a:gd name="T4" fmla="*/ 30 w 49"/>
                  <a:gd name="T5" fmla="*/ 18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7" name="Freeform 460"/>
              <p:cNvSpPr>
                <a:spLocks/>
              </p:cNvSpPr>
              <p:nvPr/>
            </p:nvSpPr>
            <p:spPr bwMode="auto">
              <a:xfrm>
                <a:off x="-2344" y="429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3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8" name="Freeform 461"/>
              <p:cNvSpPr>
                <a:spLocks noEditPoints="1"/>
              </p:cNvSpPr>
              <p:nvPr/>
            </p:nvSpPr>
            <p:spPr bwMode="auto">
              <a:xfrm>
                <a:off x="-2829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9" name="Freeform 462"/>
              <p:cNvSpPr>
                <a:spLocks noEditPoints="1"/>
              </p:cNvSpPr>
              <p:nvPr/>
            </p:nvSpPr>
            <p:spPr bwMode="auto">
              <a:xfrm>
                <a:off x="-2711" y="4563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0" name="Freeform 463"/>
              <p:cNvSpPr>
                <a:spLocks noEditPoints="1"/>
              </p:cNvSpPr>
              <p:nvPr/>
            </p:nvSpPr>
            <p:spPr bwMode="auto">
              <a:xfrm>
                <a:off x="-2594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" name="Freeform 464"/>
              <p:cNvSpPr>
                <a:spLocks/>
              </p:cNvSpPr>
              <p:nvPr/>
            </p:nvSpPr>
            <p:spPr bwMode="auto">
              <a:xfrm>
                <a:off x="-2461" y="4565"/>
                <a:ext cx="49" cy="149"/>
              </a:xfrm>
              <a:custGeom>
                <a:avLst/>
                <a:gdLst>
                  <a:gd name="T0" fmla="*/ 4 w 49"/>
                  <a:gd name="T1" fmla="*/ 32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4 w 49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2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2" name="Freeform 465"/>
              <p:cNvSpPr>
                <a:spLocks noEditPoints="1"/>
              </p:cNvSpPr>
              <p:nvPr/>
            </p:nvSpPr>
            <p:spPr bwMode="auto">
              <a:xfrm>
                <a:off x="-2359" y="4563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3" name="Freeform 466"/>
              <p:cNvSpPr>
                <a:spLocks noEditPoints="1"/>
              </p:cNvSpPr>
              <p:nvPr/>
            </p:nvSpPr>
            <p:spPr bwMode="auto">
              <a:xfrm>
                <a:off x="-2242" y="4563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1 h 338"/>
                  <a:gd name="T14" fmla="*/ 112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4" name="Freeform 467"/>
              <p:cNvSpPr>
                <a:spLocks noEditPoints="1"/>
              </p:cNvSpPr>
              <p:nvPr/>
            </p:nvSpPr>
            <p:spPr bwMode="auto">
              <a:xfrm>
                <a:off x="-2829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5" name="Freeform 468"/>
              <p:cNvSpPr>
                <a:spLocks/>
              </p:cNvSpPr>
              <p:nvPr/>
            </p:nvSpPr>
            <p:spPr bwMode="auto">
              <a:xfrm>
                <a:off x="-2696" y="483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6" name="Freeform 469"/>
              <p:cNvSpPr>
                <a:spLocks noEditPoints="1"/>
              </p:cNvSpPr>
              <p:nvPr/>
            </p:nvSpPr>
            <p:spPr bwMode="auto">
              <a:xfrm>
                <a:off x="-2594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7" name="Freeform 470"/>
              <p:cNvSpPr>
                <a:spLocks noEditPoints="1"/>
              </p:cNvSpPr>
              <p:nvPr/>
            </p:nvSpPr>
            <p:spPr bwMode="auto">
              <a:xfrm>
                <a:off x="-2477" y="4836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8" name="Freeform 471"/>
              <p:cNvSpPr>
                <a:spLocks/>
              </p:cNvSpPr>
              <p:nvPr/>
            </p:nvSpPr>
            <p:spPr bwMode="auto">
              <a:xfrm>
                <a:off x="-2344" y="483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3 w 49"/>
                  <a:gd name="T5" fmla="*/ 0 h 149"/>
                  <a:gd name="T6" fmla="*/ 0 w 49"/>
                  <a:gd name="T7" fmla="*/ 17 h 149"/>
                  <a:gd name="T8" fmla="*/ 4 w 49"/>
                  <a:gd name="T9" fmla="*/ 33 h 149"/>
                  <a:gd name="T10" fmla="*/ 30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9" name="Freeform 472"/>
              <p:cNvSpPr>
                <a:spLocks noEditPoints="1"/>
              </p:cNvSpPr>
              <p:nvPr/>
            </p:nvSpPr>
            <p:spPr bwMode="auto">
              <a:xfrm>
                <a:off x="-2242" y="4836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0" name="Freeform 473"/>
              <p:cNvSpPr>
                <a:spLocks noEditPoints="1"/>
              </p:cNvSpPr>
              <p:nvPr/>
            </p:nvSpPr>
            <p:spPr bwMode="auto">
              <a:xfrm>
                <a:off x="-2829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1" name="Freeform 474"/>
              <p:cNvSpPr>
                <a:spLocks noEditPoints="1"/>
              </p:cNvSpPr>
              <p:nvPr/>
            </p:nvSpPr>
            <p:spPr bwMode="auto">
              <a:xfrm>
                <a:off x="-2711" y="5111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2" name="Freeform 475"/>
              <p:cNvSpPr>
                <a:spLocks/>
              </p:cNvSpPr>
              <p:nvPr/>
            </p:nvSpPr>
            <p:spPr bwMode="auto">
              <a:xfrm>
                <a:off x="-2579" y="511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5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3" name="Freeform 476"/>
              <p:cNvSpPr>
                <a:spLocks/>
              </p:cNvSpPr>
              <p:nvPr/>
            </p:nvSpPr>
            <p:spPr bwMode="auto">
              <a:xfrm>
                <a:off x="-2461" y="511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Freeform 477"/>
              <p:cNvSpPr>
                <a:spLocks noEditPoints="1"/>
              </p:cNvSpPr>
              <p:nvPr/>
            </p:nvSpPr>
            <p:spPr bwMode="auto">
              <a:xfrm>
                <a:off x="-2359" y="511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" name="Freeform 478"/>
              <p:cNvSpPr>
                <a:spLocks noEditPoints="1"/>
              </p:cNvSpPr>
              <p:nvPr/>
            </p:nvSpPr>
            <p:spPr bwMode="auto">
              <a:xfrm>
                <a:off x="-2829" y="5385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" name="Freeform 479"/>
              <p:cNvSpPr>
                <a:spLocks noEditPoints="1"/>
              </p:cNvSpPr>
              <p:nvPr/>
            </p:nvSpPr>
            <p:spPr bwMode="auto">
              <a:xfrm>
                <a:off x="-2711" y="5385"/>
                <a:ext cx="101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" name="Freeform 480"/>
              <p:cNvSpPr>
                <a:spLocks/>
              </p:cNvSpPr>
              <p:nvPr/>
            </p:nvSpPr>
            <p:spPr bwMode="auto">
              <a:xfrm>
                <a:off x="-2579" y="5388"/>
                <a:ext cx="50" cy="148"/>
              </a:xfrm>
              <a:custGeom>
                <a:avLst/>
                <a:gdLst>
                  <a:gd name="T0" fmla="*/ 5 w 50"/>
                  <a:gd name="T1" fmla="*/ 32 h 148"/>
                  <a:gd name="T2" fmla="*/ 30 w 50"/>
                  <a:gd name="T3" fmla="*/ 19 h 148"/>
                  <a:gd name="T4" fmla="*/ 31 w 50"/>
                  <a:gd name="T5" fmla="*/ 19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5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" y="32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Freeform 481"/>
              <p:cNvSpPr>
                <a:spLocks/>
              </p:cNvSpPr>
              <p:nvPr/>
            </p:nvSpPr>
            <p:spPr bwMode="auto">
              <a:xfrm>
                <a:off x="-2461" y="5388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9 h 148"/>
                  <a:gd name="T4" fmla="*/ 30 w 49"/>
                  <a:gd name="T5" fmla="*/ 19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Freeform 482"/>
              <p:cNvSpPr>
                <a:spLocks/>
              </p:cNvSpPr>
              <p:nvPr/>
            </p:nvSpPr>
            <p:spPr bwMode="auto">
              <a:xfrm>
                <a:off x="-2344" y="538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3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0" name="Freeform 483"/>
              <p:cNvSpPr>
                <a:spLocks noEditPoints="1"/>
              </p:cNvSpPr>
              <p:nvPr/>
            </p:nvSpPr>
            <p:spPr bwMode="auto">
              <a:xfrm>
                <a:off x="-2829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1" name="Freeform 484"/>
              <p:cNvSpPr>
                <a:spLocks noEditPoints="1"/>
              </p:cNvSpPr>
              <p:nvPr/>
            </p:nvSpPr>
            <p:spPr bwMode="auto">
              <a:xfrm>
                <a:off x="-2711" y="5659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2" name="Freeform 485"/>
              <p:cNvSpPr>
                <a:spLocks noEditPoints="1"/>
              </p:cNvSpPr>
              <p:nvPr/>
            </p:nvSpPr>
            <p:spPr bwMode="auto">
              <a:xfrm>
                <a:off x="-2594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Freeform 486"/>
              <p:cNvSpPr>
                <a:spLocks/>
              </p:cNvSpPr>
              <p:nvPr/>
            </p:nvSpPr>
            <p:spPr bwMode="auto">
              <a:xfrm>
                <a:off x="-2461" y="5662"/>
                <a:ext cx="49" cy="148"/>
              </a:xfrm>
              <a:custGeom>
                <a:avLst/>
                <a:gdLst>
                  <a:gd name="T0" fmla="*/ 4 w 49"/>
                  <a:gd name="T1" fmla="*/ 33 h 148"/>
                  <a:gd name="T2" fmla="*/ 29 w 49"/>
                  <a:gd name="T3" fmla="*/ 19 h 148"/>
                  <a:gd name="T4" fmla="*/ 30 w 49"/>
                  <a:gd name="T5" fmla="*/ 19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4" name="Freeform 487"/>
              <p:cNvSpPr>
                <a:spLocks noEditPoints="1"/>
              </p:cNvSpPr>
              <p:nvPr/>
            </p:nvSpPr>
            <p:spPr bwMode="auto">
              <a:xfrm>
                <a:off x="-2359" y="5659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5" name="Freeform 488"/>
              <p:cNvSpPr>
                <a:spLocks noEditPoints="1"/>
              </p:cNvSpPr>
              <p:nvPr/>
            </p:nvSpPr>
            <p:spPr bwMode="auto">
              <a:xfrm>
                <a:off x="-2242" y="5659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6" name="Freeform 489"/>
              <p:cNvSpPr>
                <a:spLocks noEditPoints="1"/>
              </p:cNvSpPr>
              <p:nvPr/>
            </p:nvSpPr>
            <p:spPr bwMode="auto">
              <a:xfrm>
                <a:off x="-2829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7" name="Freeform 490"/>
              <p:cNvSpPr>
                <a:spLocks/>
              </p:cNvSpPr>
              <p:nvPr/>
            </p:nvSpPr>
            <p:spPr bwMode="auto">
              <a:xfrm>
                <a:off x="-2696" y="5937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8" name="Freeform 491"/>
              <p:cNvSpPr>
                <a:spLocks noEditPoints="1"/>
              </p:cNvSpPr>
              <p:nvPr/>
            </p:nvSpPr>
            <p:spPr bwMode="auto">
              <a:xfrm>
                <a:off x="-2594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9" name="Freeform 492"/>
              <p:cNvSpPr>
                <a:spLocks noEditPoints="1"/>
              </p:cNvSpPr>
              <p:nvPr/>
            </p:nvSpPr>
            <p:spPr bwMode="auto">
              <a:xfrm>
                <a:off x="-2477" y="5934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0" name="Freeform 493"/>
              <p:cNvSpPr>
                <a:spLocks/>
              </p:cNvSpPr>
              <p:nvPr/>
            </p:nvSpPr>
            <p:spPr bwMode="auto">
              <a:xfrm>
                <a:off x="-2344" y="5937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3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1" name="Freeform 494"/>
              <p:cNvSpPr>
                <a:spLocks noEditPoints="1"/>
              </p:cNvSpPr>
              <p:nvPr/>
            </p:nvSpPr>
            <p:spPr bwMode="auto">
              <a:xfrm>
                <a:off x="-2242" y="5934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" name="Freeform 495"/>
              <p:cNvSpPr>
                <a:spLocks noEditPoints="1"/>
              </p:cNvSpPr>
              <p:nvPr/>
            </p:nvSpPr>
            <p:spPr bwMode="auto">
              <a:xfrm>
                <a:off x="-2829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3" name="Freeform 496"/>
              <p:cNvSpPr>
                <a:spLocks noEditPoints="1"/>
              </p:cNvSpPr>
              <p:nvPr/>
            </p:nvSpPr>
            <p:spPr bwMode="auto">
              <a:xfrm>
                <a:off x="-2711" y="6208"/>
                <a:ext cx="101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4" name="Freeform 497"/>
              <p:cNvSpPr>
                <a:spLocks/>
              </p:cNvSpPr>
              <p:nvPr/>
            </p:nvSpPr>
            <p:spPr bwMode="auto">
              <a:xfrm>
                <a:off x="-2579" y="621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5 w 50"/>
                  <a:gd name="T9" fmla="*/ 32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2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5" name="Freeform 498"/>
              <p:cNvSpPr>
                <a:spLocks/>
              </p:cNvSpPr>
              <p:nvPr/>
            </p:nvSpPr>
            <p:spPr bwMode="auto">
              <a:xfrm>
                <a:off x="-2461" y="621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6" name="Freeform 499"/>
              <p:cNvSpPr>
                <a:spLocks noEditPoints="1"/>
              </p:cNvSpPr>
              <p:nvPr/>
            </p:nvSpPr>
            <p:spPr bwMode="auto">
              <a:xfrm>
                <a:off x="-2359" y="6208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7" name="Freeform 500"/>
              <p:cNvSpPr>
                <a:spLocks noEditPoints="1"/>
              </p:cNvSpPr>
              <p:nvPr/>
            </p:nvSpPr>
            <p:spPr bwMode="auto">
              <a:xfrm>
                <a:off x="-2829" y="648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8" name="Freeform 501"/>
              <p:cNvSpPr>
                <a:spLocks noEditPoints="1"/>
              </p:cNvSpPr>
              <p:nvPr/>
            </p:nvSpPr>
            <p:spPr bwMode="auto">
              <a:xfrm>
                <a:off x="-2711" y="6482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9" name="Freeform 502"/>
              <p:cNvSpPr>
                <a:spLocks/>
              </p:cNvSpPr>
              <p:nvPr/>
            </p:nvSpPr>
            <p:spPr bwMode="auto">
              <a:xfrm>
                <a:off x="-2579" y="6485"/>
                <a:ext cx="50" cy="148"/>
              </a:xfrm>
              <a:custGeom>
                <a:avLst/>
                <a:gdLst>
                  <a:gd name="T0" fmla="*/ 5 w 50"/>
                  <a:gd name="T1" fmla="*/ 33 h 148"/>
                  <a:gd name="T2" fmla="*/ 30 w 50"/>
                  <a:gd name="T3" fmla="*/ 19 h 148"/>
                  <a:gd name="T4" fmla="*/ 31 w 50"/>
                  <a:gd name="T5" fmla="*/ 19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5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0" name="Freeform 503"/>
              <p:cNvSpPr>
                <a:spLocks/>
              </p:cNvSpPr>
              <p:nvPr/>
            </p:nvSpPr>
            <p:spPr bwMode="auto">
              <a:xfrm>
                <a:off x="-2461" y="6485"/>
                <a:ext cx="49" cy="148"/>
              </a:xfrm>
              <a:custGeom>
                <a:avLst/>
                <a:gdLst>
                  <a:gd name="T0" fmla="*/ 4 w 49"/>
                  <a:gd name="T1" fmla="*/ 33 h 148"/>
                  <a:gd name="T2" fmla="*/ 29 w 49"/>
                  <a:gd name="T3" fmla="*/ 19 h 148"/>
                  <a:gd name="T4" fmla="*/ 30 w 49"/>
                  <a:gd name="T5" fmla="*/ 19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1" name="Freeform 504"/>
              <p:cNvSpPr>
                <a:spLocks/>
              </p:cNvSpPr>
              <p:nvPr/>
            </p:nvSpPr>
            <p:spPr bwMode="auto">
              <a:xfrm>
                <a:off x="-2344" y="648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3 w 49"/>
                  <a:gd name="T5" fmla="*/ 0 h 148"/>
                  <a:gd name="T6" fmla="*/ 0 w 49"/>
                  <a:gd name="T7" fmla="*/ 17 h 148"/>
                  <a:gd name="T8" fmla="*/ 4 w 49"/>
                  <a:gd name="T9" fmla="*/ 33 h 148"/>
                  <a:gd name="T10" fmla="*/ 30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" name="Freeform 505"/>
              <p:cNvSpPr>
                <a:spLocks noEditPoints="1"/>
              </p:cNvSpPr>
              <p:nvPr/>
            </p:nvSpPr>
            <p:spPr bwMode="auto">
              <a:xfrm>
                <a:off x="-2829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" name="Freeform 506"/>
              <p:cNvSpPr>
                <a:spLocks noEditPoints="1"/>
              </p:cNvSpPr>
              <p:nvPr/>
            </p:nvSpPr>
            <p:spPr bwMode="auto">
              <a:xfrm>
                <a:off x="-2711" y="6757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4" name="Freeform 507"/>
              <p:cNvSpPr>
                <a:spLocks noEditPoints="1"/>
              </p:cNvSpPr>
              <p:nvPr/>
            </p:nvSpPr>
            <p:spPr bwMode="auto">
              <a:xfrm>
                <a:off x="-2594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5" name="Freeform 508"/>
              <p:cNvSpPr>
                <a:spLocks/>
              </p:cNvSpPr>
              <p:nvPr/>
            </p:nvSpPr>
            <p:spPr bwMode="auto">
              <a:xfrm>
                <a:off x="-2461" y="6759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6" name="Freeform 509"/>
              <p:cNvSpPr>
                <a:spLocks noEditPoints="1"/>
              </p:cNvSpPr>
              <p:nvPr/>
            </p:nvSpPr>
            <p:spPr bwMode="auto">
              <a:xfrm>
                <a:off x="-2359" y="6757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7" name="Freeform 510"/>
              <p:cNvSpPr>
                <a:spLocks noEditPoints="1"/>
              </p:cNvSpPr>
              <p:nvPr/>
            </p:nvSpPr>
            <p:spPr bwMode="auto">
              <a:xfrm>
                <a:off x="-2242" y="6757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8" name="Freeform 511"/>
              <p:cNvSpPr>
                <a:spLocks noEditPoints="1"/>
              </p:cNvSpPr>
              <p:nvPr/>
            </p:nvSpPr>
            <p:spPr bwMode="auto">
              <a:xfrm>
                <a:off x="-2829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9" name="Freeform 512"/>
              <p:cNvSpPr>
                <a:spLocks/>
              </p:cNvSpPr>
              <p:nvPr/>
            </p:nvSpPr>
            <p:spPr bwMode="auto">
              <a:xfrm>
                <a:off x="-2696" y="7033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0" name="Freeform 513"/>
              <p:cNvSpPr>
                <a:spLocks noEditPoints="1"/>
              </p:cNvSpPr>
              <p:nvPr/>
            </p:nvSpPr>
            <p:spPr bwMode="auto">
              <a:xfrm>
                <a:off x="-2594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1" name="Freeform 514"/>
              <p:cNvSpPr>
                <a:spLocks noEditPoints="1"/>
              </p:cNvSpPr>
              <p:nvPr/>
            </p:nvSpPr>
            <p:spPr bwMode="auto">
              <a:xfrm>
                <a:off x="-2477" y="7031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2" name="Freeform 515"/>
              <p:cNvSpPr>
                <a:spLocks/>
              </p:cNvSpPr>
              <p:nvPr/>
            </p:nvSpPr>
            <p:spPr bwMode="auto">
              <a:xfrm>
                <a:off x="-2344" y="7033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3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30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3" name="Freeform 516"/>
              <p:cNvSpPr>
                <a:spLocks noEditPoints="1"/>
              </p:cNvSpPr>
              <p:nvPr/>
            </p:nvSpPr>
            <p:spPr bwMode="auto">
              <a:xfrm>
                <a:off x="-2242" y="7031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0 h 338"/>
                  <a:gd name="T14" fmla="*/ 112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4" name="Freeform 517"/>
              <p:cNvSpPr>
                <a:spLocks noEditPoints="1"/>
              </p:cNvSpPr>
              <p:nvPr/>
            </p:nvSpPr>
            <p:spPr bwMode="auto">
              <a:xfrm>
                <a:off x="-2829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5" name="Freeform 518"/>
              <p:cNvSpPr>
                <a:spLocks noEditPoints="1"/>
              </p:cNvSpPr>
              <p:nvPr/>
            </p:nvSpPr>
            <p:spPr bwMode="auto">
              <a:xfrm>
                <a:off x="-2711" y="7305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6" name="Freeform 519"/>
              <p:cNvSpPr>
                <a:spLocks/>
              </p:cNvSpPr>
              <p:nvPr/>
            </p:nvSpPr>
            <p:spPr bwMode="auto">
              <a:xfrm>
                <a:off x="-2579" y="730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5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7" name="Freeform 520"/>
              <p:cNvSpPr>
                <a:spLocks/>
              </p:cNvSpPr>
              <p:nvPr/>
            </p:nvSpPr>
            <p:spPr bwMode="auto">
              <a:xfrm>
                <a:off x="-2461" y="730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8" name="Freeform 521"/>
              <p:cNvSpPr>
                <a:spLocks noEditPoints="1"/>
              </p:cNvSpPr>
              <p:nvPr/>
            </p:nvSpPr>
            <p:spPr bwMode="auto">
              <a:xfrm>
                <a:off x="-2359" y="7305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9" name="Freeform 522"/>
              <p:cNvSpPr>
                <a:spLocks noEditPoints="1"/>
              </p:cNvSpPr>
              <p:nvPr/>
            </p:nvSpPr>
            <p:spPr bwMode="auto">
              <a:xfrm>
                <a:off x="-2829" y="7580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0" name="Freeform 523"/>
              <p:cNvSpPr>
                <a:spLocks noEditPoints="1"/>
              </p:cNvSpPr>
              <p:nvPr/>
            </p:nvSpPr>
            <p:spPr bwMode="auto">
              <a:xfrm>
                <a:off x="-2711" y="7580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1" name="Freeform 524"/>
              <p:cNvSpPr>
                <a:spLocks/>
              </p:cNvSpPr>
              <p:nvPr/>
            </p:nvSpPr>
            <p:spPr bwMode="auto">
              <a:xfrm>
                <a:off x="-2579" y="7582"/>
                <a:ext cx="50" cy="149"/>
              </a:xfrm>
              <a:custGeom>
                <a:avLst/>
                <a:gdLst>
                  <a:gd name="T0" fmla="*/ 5 w 50"/>
                  <a:gd name="T1" fmla="*/ 33 h 149"/>
                  <a:gd name="T2" fmla="*/ 30 w 50"/>
                  <a:gd name="T3" fmla="*/ 19 h 149"/>
                  <a:gd name="T4" fmla="*/ 31 w 50"/>
                  <a:gd name="T5" fmla="*/ 19 h 149"/>
                  <a:gd name="T6" fmla="*/ 31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5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2" name="Freeform 525"/>
              <p:cNvSpPr>
                <a:spLocks/>
              </p:cNvSpPr>
              <p:nvPr/>
            </p:nvSpPr>
            <p:spPr bwMode="auto">
              <a:xfrm>
                <a:off x="-2461" y="7582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3" name="Freeform 526"/>
              <p:cNvSpPr>
                <a:spLocks/>
              </p:cNvSpPr>
              <p:nvPr/>
            </p:nvSpPr>
            <p:spPr bwMode="auto">
              <a:xfrm>
                <a:off x="-2344" y="7582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3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30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4" name="Freeform 527"/>
              <p:cNvSpPr>
                <a:spLocks noEditPoints="1"/>
              </p:cNvSpPr>
              <p:nvPr/>
            </p:nvSpPr>
            <p:spPr bwMode="auto">
              <a:xfrm>
                <a:off x="-2829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5" name="Freeform 528"/>
              <p:cNvSpPr>
                <a:spLocks noEditPoints="1"/>
              </p:cNvSpPr>
              <p:nvPr/>
            </p:nvSpPr>
            <p:spPr bwMode="auto">
              <a:xfrm>
                <a:off x="-2711" y="7854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6" name="Freeform 529"/>
              <p:cNvSpPr>
                <a:spLocks noEditPoints="1"/>
              </p:cNvSpPr>
              <p:nvPr/>
            </p:nvSpPr>
            <p:spPr bwMode="auto">
              <a:xfrm>
                <a:off x="-2594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7" name="Freeform 530"/>
              <p:cNvSpPr>
                <a:spLocks/>
              </p:cNvSpPr>
              <p:nvPr/>
            </p:nvSpPr>
            <p:spPr bwMode="auto">
              <a:xfrm>
                <a:off x="-2461" y="7856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8" name="Freeform 531"/>
              <p:cNvSpPr>
                <a:spLocks noEditPoints="1"/>
              </p:cNvSpPr>
              <p:nvPr/>
            </p:nvSpPr>
            <p:spPr bwMode="auto">
              <a:xfrm>
                <a:off x="-2359" y="7854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9" name="Freeform 532"/>
              <p:cNvSpPr>
                <a:spLocks noEditPoints="1"/>
              </p:cNvSpPr>
              <p:nvPr/>
            </p:nvSpPr>
            <p:spPr bwMode="auto">
              <a:xfrm>
                <a:off x="-2242" y="7854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0 h 338"/>
                  <a:gd name="T14" fmla="*/ 112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0" name="Freeform 533"/>
              <p:cNvSpPr>
                <a:spLocks noEditPoints="1"/>
              </p:cNvSpPr>
              <p:nvPr/>
            </p:nvSpPr>
            <p:spPr bwMode="auto">
              <a:xfrm>
                <a:off x="-2829" y="812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1" name="Freeform 534"/>
              <p:cNvSpPr>
                <a:spLocks/>
              </p:cNvSpPr>
              <p:nvPr/>
            </p:nvSpPr>
            <p:spPr bwMode="auto">
              <a:xfrm>
                <a:off x="-2696" y="813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2" name="Freeform 535"/>
              <p:cNvSpPr>
                <a:spLocks noEditPoints="1"/>
              </p:cNvSpPr>
              <p:nvPr/>
            </p:nvSpPr>
            <p:spPr bwMode="auto">
              <a:xfrm>
                <a:off x="-2594" y="812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3" name="Freeform 536"/>
              <p:cNvSpPr>
                <a:spLocks noEditPoints="1"/>
              </p:cNvSpPr>
              <p:nvPr/>
            </p:nvSpPr>
            <p:spPr bwMode="auto">
              <a:xfrm>
                <a:off x="-2477" y="8128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4" name="Freeform 537"/>
              <p:cNvSpPr>
                <a:spLocks/>
              </p:cNvSpPr>
              <p:nvPr/>
            </p:nvSpPr>
            <p:spPr bwMode="auto">
              <a:xfrm>
                <a:off x="-2344" y="813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3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5" name="Freeform 538"/>
              <p:cNvSpPr>
                <a:spLocks noEditPoints="1"/>
              </p:cNvSpPr>
              <p:nvPr/>
            </p:nvSpPr>
            <p:spPr bwMode="auto">
              <a:xfrm>
                <a:off x="-2242" y="812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6" name="Freeform 539"/>
              <p:cNvSpPr>
                <a:spLocks noEditPoints="1"/>
              </p:cNvSpPr>
              <p:nvPr/>
            </p:nvSpPr>
            <p:spPr bwMode="auto">
              <a:xfrm>
                <a:off x="-2829" y="840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7" name="Freeform 540"/>
              <p:cNvSpPr>
                <a:spLocks noEditPoints="1"/>
              </p:cNvSpPr>
              <p:nvPr/>
            </p:nvSpPr>
            <p:spPr bwMode="auto">
              <a:xfrm>
                <a:off x="-2711" y="8402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8" name="Freeform 541"/>
              <p:cNvSpPr>
                <a:spLocks/>
              </p:cNvSpPr>
              <p:nvPr/>
            </p:nvSpPr>
            <p:spPr bwMode="auto">
              <a:xfrm>
                <a:off x="-2579" y="840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5 w 50"/>
                  <a:gd name="T9" fmla="*/ 33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9" name="Freeform 542"/>
              <p:cNvSpPr>
                <a:spLocks/>
              </p:cNvSpPr>
              <p:nvPr/>
            </p:nvSpPr>
            <p:spPr bwMode="auto">
              <a:xfrm>
                <a:off x="-2461" y="840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0" name="Freeform 543"/>
              <p:cNvSpPr>
                <a:spLocks noEditPoints="1"/>
              </p:cNvSpPr>
              <p:nvPr/>
            </p:nvSpPr>
            <p:spPr bwMode="auto">
              <a:xfrm>
                <a:off x="-2359" y="840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1" name="Freeform 544"/>
              <p:cNvSpPr>
                <a:spLocks noEditPoints="1"/>
              </p:cNvSpPr>
              <p:nvPr/>
            </p:nvSpPr>
            <p:spPr bwMode="auto">
              <a:xfrm>
                <a:off x="-2829" y="8677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2" name="Freeform 545"/>
              <p:cNvSpPr>
                <a:spLocks noEditPoints="1"/>
              </p:cNvSpPr>
              <p:nvPr/>
            </p:nvSpPr>
            <p:spPr bwMode="auto">
              <a:xfrm>
                <a:off x="-2711" y="8677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" name="Freeform 546"/>
              <p:cNvSpPr>
                <a:spLocks/>
              </p:cNvSpPr>
              <p:nvPr/>
            </p:nvSpPr>
            <p:spPr bwMode="auto">
              <a:xfrm>
                <a:off x="-2579" y="8679"/>
                <a:ext cx="50" cy="149"/>
              </a:xfrm>
              <a:custGeom>
                <a:avLst/>
                <a:gdLst>
                  <a:gd name="T0" fmla="*/ 5 w 50"/>
                  <a:gd name="T1" fmla="*/ 33 h 149"/>
                  <a:gd name="T2" fmla="*/ 30 w 50"/>
                  <a:gd name="T3" fmla="*/ 19 h 149"/>
                  <a:gd name="T4" fmla="*/ 31 w 50"/>
                  <a:gd name="T5" fmla="*/ 19 h 149"/>
                  <a:gd name="T6" fmla="*/ 31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5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" name="Freeform 547"/>
              <p:cNvSpPr>
                <a:spLocks/>
              </p:cNvSpPr>
              <p:nvPr/>
            </p:nvSpPr>
            <p:spPr bwMode="auto">
              <a:xfrm>
                <a:off x="-2461" y="8679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5" name="Freeform 548"/>
              <p:cNvSpPr>
                <a:spLocks/>
              </p:cNvSpPr>
              <p:nvPr/>
            </p:nvSpPr>
            <p:spPr bwMode="auto">
              <a:xfrm>
                <a:off x="-2344" y="867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3 w 49"/>
                  <a:gd name="T5" fmla="*/ 0 h 149"/>
                  <a:gd name="T6" fmla="*/ 0 w 49"/>
                  <a:gd name="T7" fmla="*/ 17 h 149"/>
                  <a:gd name="T8" fmla="*/ 4 w 49"/>
                  <a:gd name="T9" fmla="*/ 33 h 149"/>
                  <a:gd name="T10" fmla="*/ 30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6" name="Freeform 549"/>
              <p:cNvSpPr>
                <a:spLocks noEditPoints="1"/>
              </p:cNvSpPr>
              <p:nvPr/>
            </p:nvSpPr>
            <p:spPr bwMode="auto">
              <a:xfrm>
                <a:off x="-2829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7" name="Freeform 550"/>
              <p:cNvSpPr>
                <a:spLocks noEditPoints="1"/>
              </p:cNvSpPr>
              <p:nvPr/>
            </p:nvSpPr>
            <p:spPr bwMode="auto">
              <a:xfrm>
                <a:off x="-2711" y="8951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7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8" name="Freeform 551"/>
              <p:cNvSpPr>
                <a:spLocks noEditPoints="1"/>
              </p:cNvSpPr>
              <p:nvPr/>
            </p:nvSpPr>
            <p:spPr bwMode="auto">
              <a:xfrm>
                <a:off x="-2594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9" name="Freeform 552"/>
              <p:cNvSpPr>
                <a:spLocks/>
              </p:cNvSpPr>
              <p:nvPr/>
            </p:nvSpPr>
            <p:spPr bwMode="auto">
              <a:xfrm>
                <a:off x="-2461" y="8954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8 h 148"/>
                  <a:gd name="T4" fmla="*/ 30 w 49"/>
                  <a:gd name="T5" fmla="*/ 18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0" name="Freeform 553"/>
              <p:cNvSpPr>
                <a:spLocks noEditPoints="1"/>
              </p:cNvSpPr>
              <p:nvPr/>
            </p:nvSpPr>
            <p:spPr bwMode="auto">
              <a:xfrm>
                <a:off x="-2359" y="895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1" name="Freeform 554"/>
              <p:cNvSpPr>
                <a:spLocks noEditPoints="1"/>
              </p:cNvSpPr>
              <p:nvPr/>
            </p:nvSpPr>
            <p:spPr bwMode="auto">
              <a:xfrm>
                <a:off x="-2242" y="895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2" name="Freeform 555"/>
              <p:cNvSpPr>
                <a:spLocks noEditPoints="1"/>
              </p:cNvSpPr>
              <p:nvPr/>
            </p:nvSpPr>
            <p:spPr bwMode="auto">
              <a:xfrm>
                <a:off x="-2829" y="922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3" name="Freeform 556"/>
              <p:cNvSpPr>
                <a:spLocks/>
              </p:cNvSpPr>
              <p:nvPr/>
            </p:nvSpPr>
            <p:spPr bwMode="auto">
              <a:xfrm>
                <a:off x="-2696" y="9227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4 h 149"/>
                  <a:gd name="T10" fmla="*/ 30 w 50"/>
                  <a:gd name="T11" fmla="*/ 20 h 149"/>
                  <a:gd name="T12" fmla="*/ 30 w 50"/>
                  <a:gd name="T13" fmla="*/ 20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" name="Freeform 557"/>
              <p:cNvSpPr>
                <a:spLocks noEditPoints="1"/>
              </p:cNvSpPr>
              <p:nvPr/>
            </p:nvSpPr>
            <p:spPr bwMode="auto">
              <a:xfrm>
                <a:off x="-2594" y="922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5" name="Freeform 558"/>
              <p:cNvSpPr>
                <a:spLocks noEditPoints="1"/>
              </p:cNvSpPr>
              <p:nvPr/>
            </p:nvSpPr>
            <p:spPr bwMode="auto">
              <a:xfrm>
                <a:off x="-2477" y="9225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6" name="Freeform 559"/>
              <p:cNvSpPr>
                <a:spLocks/>
              </p:cNvSpPr>
              <p:nvPr/>
            </p:nvSpPr>
            <p:spPr bwMode="auto">
              <a:xfrm>
                <a:off x="-2344" y="9227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3 w 49"/>
                  <a:gd name="T5" fmla="*/ 0 h 149"/>
                  <a:gd name="T6" fmla="*/ 0 w 49"/>
                  <a:gd name="T7" fmla="*/ 18 h 149"/>
                  <a:gd name="T8" fmla="*/ 4 w 49"/>
                  <a:gd name="T9" fmla="*/ 34 h 149"/>
                  <a:gd name="T10" fmla="*/ 30 w 49"/>
                  <a:gd name="T11" fmla="*/ 20 h 149"/>
                  <a:gd name="T12" fmla="*/ 30 w 49"/>
                  <a:gd name="T13" fmla="*/ 20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7" name="Freeform 560"/>
              <p:cNvSpPr>
                <a:spLocks noEditPoints="1"/>
              </p:cNvSpPr>
              <p:nvPr/>
            </p:nvSpPr>
            <p:spPr bwMode="auto">
              <a:xfrm>
                <a:off x="-2242" y="9225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8" name="Freeform 561"/>
              <p:cNvSpPr>
                <a:spLocks noEditPoints="1"/>
              </p:cNvSpPr>
              <p:nvPr/>
            </p:nvSpPr>
            <p:spPr bwMode="auto">
              <a:xfrm>
                <a:off x="-2829" y="950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9" name="Freeform 562"/>
              <p:cNvSpPr>
                <a:spLocks noEditPoints="1"/>
              </p:cNvSpPr>
              <p:nvPr/>
            </p:nvSpPr>
            <p:spPr bwMode="auto">
              <a:xfrm>
                <a:off x="-2711" y="9500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0" name="Freeform 563"/>
              <p:cNvSpPr>
                <a:spLocks/>
              </p:cNvSpPr>
              <p:nvPr/>
            </p:nvSpPr>
            <p:spPr bwMode="auto">
              <a:xfrm>
                <a:off x="-2579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5 w 50"/>
                  <a:gd name="T3" fmla="*/ 33 h 149"/>
                  <a:gd name="T4" fmla="*/ 30 w 50"/>
                  <a:gd name="T5" fmla="*/ 19 h 149"/>
                  <a:gd name="T6" fmla="*/ 31 w 50"/>
                  <a:gd name="T7" fmla="*/ 19 h 149"/>
                  <a:gd name="T8" fmla="*/ 31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5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1" name="Freeform 564"/>
              <p:cNvSpPr>
                <a:spLocks/>
              </p:cNvSpPr>
              <p:nvPr/>
            </p:nvSpPr>
            <p:spPr bwMode="auto">
              <a:xfrm>
                <a:off x="-2461" y="9502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2" name="Freeform 565"/>
              <p:cNvSpPr>
                <a:spLocks noEditPoints="1"/>
              </p:cNvSpPr>
              <p:nvPr/>
            </p:nvSpPr>
            <p:spPr bwMode="auto">
              <a:xfrm>
                <a:off x="-2359" y="950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" name="Freeform 566"/>
              <p:cNvSpPr>
                <a:spLocks/>
              </p:cNvSpPr>
              <p:nvPr/>
            </p:nvSpPr>
            <p:spPr bwMode="auto">
              <a:xfrm>
                <a:off x="-2109" y="3742"/>
                <a:ext cx="49" cy="149"/>
              </a:xfrm>
              <a:custGeom>
                <a:avLst/>
                <a:gdLst>
                  <a:gd name="T0" fmla="*/ 29 w 49"/>
                  <a:gd name="T1" fmla="*/ 19 h 149"/>
                  <a:gd name="T2" fmla="*/ 30 w 49"/>
                  <a:gd name="T3" fmla="*/ 19 h 149"/>
                  <a:gd name="T4" fmla="*/ 30 w 49"/>
                  <a:gd name="T5" fmla="*/ 149 h 149"/>
                  <a:gd name="T6" fmla="*/ 49 w 49"/>
                  <a:gd name="T7" fmla="*/ 149 h 149"/>
                  <a:gd name="T8" fmla="*/ 49 w 49"/>
                  <a:gd name="T9" fmla="*/ 0 h 149"/>
                  <a:gd name="T10" fmla="*/ 32 w 49"/>
                  <a:gd name="T11" fmla="*/ 0 h 149"/>
                  <a:gd name="T12" fmla="*/ 0 w 49"/>
                  <a:gd name="T13" fmla="*/ 18 h 149"/>
                  <a:gd name="T14" fmla="*/ 4 w 49"/>
                  <a:gd name="T15" fmla="*/ 33 h 149"/>
                  <a:gd name="T16" fmla="*/ 29 w 49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29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" name="Freeform 567"/>
              <p:cNvSpPr>
                <a:spLocks noEditPoints="1"/>
              </p:cNvSpPr>
              <p:nvPr/>
            </p:nvSpPr>
            <p:spPr bwMode="auto">
              <a:xfrm>
                <a:off x="-2008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1 h 338"/>
                  <a:gd name="T14" fmla="*/ 112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5" name="Freeform 568"/>
              <p:cNvSpPr>
                <a:spLocks/>
              </p:cNvSpPr>
              <p:nvPr/>
            </p:nvSpPr>
            <p:spPr bwMode="auto">
              <a:xfrm>
                <a:off x="-1875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6" name="Freeform 569"/>
              <p:cNvSpPr>
                <a:spLocks noEditPoints="1"/>
              </p:cNvSpPr>
              <p:nvPr/>
            </p:nvSpPr>
            <p:spPr bwMode="auto">
              <a:xfrm>
                <a:off x="-1773" y="374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1 h 338"/>
                  <a:gd name="T14" fmla="*/ 112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7" name="Freeform 570"/>
              <p:cNvSpPr>
                <a:spLocks/>
              </p:cNvSpPr>
              <p:nvPr/>
            </p:nvSpPr>
            <p:spPr bwMode="auto">
              <a:xfrm>
                <a:off x="-1640" y="3742"/>
                <a:ext cx="49" cy="149"/>
              </a:xfrm>
              <a:custGeom>
                <a:avLst/>
                <a:gdLst>
                  <a:gd name="T0" fmla="*/ 29 w 49"/>
                  <a:gd name="T1" fmla="*/ 19 h 149"/>
                  <a:gd name="T2" fmla="*/ 30 w 49"/>
                  <a:gd name="T3" fmla="*/ 19 h 149"/>
                  <a:gd name="T4" fmla="*/ 30 w 49"/>
                  <a:gd name="T5" fmla="*/ 149 h 149"/>
                  <a:gd name="T6" fmla="*/ 49 w 49"/>
                  <a:gd name="T7" fmla="*/ 149 h 149"/>
                  <a:gd name="T8" fmla="*/ 49 w 49"/>
                  <a:gd name="T9" fmla="*/ 0 h 149"/>
                  <a:gd name="T10" fmla="*/ 32 w 49"/>
                  <a:gd name="T11" fmla="*/ 0 h 149"/>
                  <a:gd name="T12" fmla="*/ 0 w 49"/>
                  <a:gd name="T13" fmla="*/ 18 h 149"/>
                  <a:gd name="T14" fmla="*/ 4 w 49"/>
                  <a:gd name="T15" fmla="*/ 33 h 149"/>
                  <a:gd name="T16" fmla="*/ 29 w 49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29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8" name="Freeform 571"/>
              <p:cNvSpPr>
                <a:spLocks noEditPoints="1"/>
              </p:cNvSpPr>
              <p:nvPr/>
            </p:nvSpPr>
            <p:spPr bwMode="auto">
              <a:xfrm>
                <a:off x="-1539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2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9" name="Freeform 572"/>
              <p:cNvSpPr>
                <a:spLocks noEditPoints="1"/>
              </p:cNvSpPr>
              <p:nvPr/>
            </p:nvSpPr>
            <p:spPr bwMode="auto">
              <a:xfrm>
                <a:off x="-1421" y="374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0" name="Freeform 573"/>
              <p:cNvSpPr>
                <a:spLocks/>
              </p:cNvSpPr>
              <p:nvPr/>
            </p:nvSpPr>
            <p:spPr bwMode="auto">
              <a:xfrm>
                <a:off x="-1289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1 w 50"/>
                  <a:gd name="T3" fmla="*/ 19 h 149"/>
                  <a:gd name="T4" fmla="*/ 31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1" name="Freeform 574"/>
              <p:cNvSpPr>
                <a:spLocks noEditPoints="1"/>
              </p:cNvSpPr>
              <p:nvPr/>
            </p:nvSpPr>
            <p:spPr bwMode="auto">
              <a:xfrm>
                <a:off x="-1187" y="3740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2" name="Freeform 575"/>
              <p:cNvSpPr>
                <a:spLocks/>
              </p:cNvSpPr>
              <p:nvPr/>
            </p:nvSpPr>
            <p:spPr bwMode="auto">
              <a:xfrm>
                <a:off x="-1054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2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3" name="Freeform 576"/>
              <p:cNvSpPr>
                <a:spLocks noEditPoints="1"/>
              </p:cNvSpPr>
              <p:nvPr/>
            </p:nvSpPr>
            <p:spPr bwMode="auto">
              <a:xfrm>
                <a:off x="-952" y="3740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" name="Freeform 577"/>
              <p:cNvSpPr>
                <a:spLocks/>
              </p:cNvSpPr>
              <p:nvPr/>
            </p:nvSpPr>
            <p:spPr bwMode="auto">
              <a:xfrm>
                <a:off x="-820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1 w 50"/>
                  <a:gd name="T3" fmla="*/ 19 h 149"/>
                  <a:gd name="T4" fmla="*/ 31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" name="Freeform 578"/>
              <p:cNvSpPr>
                <a:spLocks noEditPoints="1"/>
              </p:cNvSpPr>
              <p:nvPr/>
            </p:nvSpPr>
            <p:spPr bwMode="auto">
              <a:xfrm>
                <a:off x="-718" y="3740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6" name="Freeform 579"/>
              <p:cNvSpPr>
                <a:spLocks/>
              </p:cNvSpPr>
              <p:nvPr/>
            </p:nvSpPr>
            <p:spPr bwMode="auto">
              <a:xfrm>
                <a:off x="-585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" name="Freeform 580"/>
              <p:cNvSpPr>
                <a:spLocks noEditPoints="1"/>
              </p:cNvSpPr>
              <p:nvPr/>
            </p:nvSpPr>
            <p:spPr bwMode="auto">
              <a:xfrm>
                <a:off x="-483" y="3740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" name="Freeform 581"/>
              <p:cNvSpPr>
                <a:spLocks/>
              </p:cNvSpPr>
              <p:nvPr/>
            </p:nvSpPr>
            <p:spPr bwMode="auto">
              <a:xfrm>
                <a:off x="-351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1 w 50"/>
                  <a:gd name="T3" fmla="*/ 19 h 149"/>
                  <a:gd name="T4" fmla="*/ 31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9" name="Freeform 582"/>
              <p:cNvSpPr>
                <a:spLocks/>
              </p:cNvSpPr>
              <p:nvPr/>
            </p:nvSpPr>
            <p:spPr bwMode="auto">
              <a:xfrm>
                <a:off x="-2226" y="401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29 w 49"/>
                  <a:gd name="T13" fmla="*/ 19 h 149"/>
                  <a:gd name="T14" fmla="*/ 29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0" name="Freeform 583"/>
              <p:cNvSpPr>
                <a:spLocks noEditPoints="1"/>
              </p:cNvSpPr>
              <p:nvPr/>
            </p:nvSpPr>
            <p:spPr bwMode="auto">
              <a:xfrm>
                <a:off x="-2125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Freeform 584"/>
              <p:cNvSpPr>
                <a:spLocks/>
              </p:cNvSpPr>
              <p:nvPr/>
            </p:nvSpPr>
            <p:spPr bwMode="auto">
              <a:xfrm>
                <a:off x="-1992" y="401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30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Freeform 585"/>
              <p:cNvSpPr>
                <a:spLocks noEditPoints="1"/>
              </p:cNvSpPr>
              <p:nvPr/>
            </p:nvSpPr>
            <p:spPr bwMode="auto">
              <a:xfrm>
                <a:off x="-1890" y="4014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Freeform 586"/>
              <p:cNvSpPr>
                <a:spLocks/>
              </p:cNvSpPr>
              <p:nvPr/>
            </p:nvSpPr>
            <p:spPr bwMode="auto">
              <a:xfrm>
                <a:off x="-1758" y="401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Freeform 587"/>
              <p:cNvSpPr>
                <a:spLocks noEditPoints="1"/>
              </p:cNvSpPr>
              <p:nvPr/>
            </p:nvSpPr>
            <p:spPr bwMode="auto">
              <a:xfrm>
                <a:off x="-1656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Freeform 588"/>
              <p:cNvSpPr>
                <a:spLocks noEditPoints="1"/>
              </p:cNvSpPr>
              <p:nvPr/>
            </p:nvSpPr>
            <p:spPr bwMode="auto">
              <a:xfrm>
                <a:off x="-1539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Freeform 589"/>
              <p:cNvSpPr>
                <a:spLocks/>
              </p:cNvSpPr>
              <p:nvPr/>
            </p:nvSpPr>
            <p:spPr bwMode="auto">
              <a:xfrm>
                <a:off x="-1406" y="401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Freeform 590"/>
              <p:cNvSpPr>
                <a:spLocks noEditPoints="1"/>
              </p:cNvSpPr>
              <p:nvPr/>
            </p:nvSpPr>
            <p:spPr bwMode="auto">
              <a:xfrm>
                <a:off x="-1304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Freeform 591"/>
              <p:cNvSpPr>
                <a:spLocks/>
              </p:cNvSpPr>
              <p:nvPr/>
            </p:nvSpPr>
            <p:spPr bwMode="auto">
              <a:xfrm>
                <a:off x="-1171" y="401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Freeform 592"/>
              <p:cNvSpPr>
                <a:spLocks noEditPoints="1"/>
              </p:cNvSpPr>
              <p:nvPr/>
            </p:nvSpPr>
            <p:spPr bwMode="auto">
              <a:xfrm>
                <a:off x="-1070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Freeform 593"/>
              <p:cNvSpPr>
                <a:spLocks noEditPoints="1"/>
              </p:cNvSpPr>
              <p:nvPr/>
            </p:nvSpPr>
            <p:spPr bwMode="auto">
              <a:xfrm>
                <a:off x="-952" y="4014"/>
                <a:ext cx="101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Freeform 594"/>
              <p:cNvSpPr>
                <a:spLocks/>
              </p:cNvSpPr>
              <p:nvPr/>
            </p:nvSpPr>
            <p:spPr bwMode="auto">
              <a:xfrm>
                <a:off x="-820" y="4016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1 w 50"/>
                  <a:gd name="T3" fmla="*/ 19 h 149"/>
                  <a:gd name="T4" fmla="*/ 31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Freeform 595"/>
              <p:cNvSpPr>
                <a:spLocks noEditPoints="1"/>
              </p:cNvSpPr>
              <p:nvPr/>
            </p:nvSpPr>
            <p:spPr bwMode="auto">
              <a:xfrm>
                <a:off x="-718" y="4014"/>
                <a:ext cx="101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Freeform 596"/>
              <p:cNvSpPr>
                <a:spLocks/>
              </p:cNvSpPr>
              <p:nvPr/>
            </p:nvSpPr>
            <p:spPr bwMode="auto">
              <a:xfrm>
                <a:off x="-585" y="4016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Freeform 597"/>
              <p:cNvSpPr>
                <a:spLocks noEditPoints="1"/>
              </p:cNvSpPr>
              <p:nvPr/>
            </p:nvSpPr>
            <p:spPr bwMode="auto">
              <a:xfrm>
                <a:off x="-483" y="4014"/>
                <a:ext cx="101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Freeform 598"/>
              <p:cNvSpPr>
                <a:spLocks noEditPoints="1"/>
              </p:cNvSpPr>
              <p:nvPr/>
            </p:nvSpPr>
            <p:spPr bwMode="auto">
              <a:xfrm>
                <a:off x="-366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Freeform 599"/>
              <p:cNvSpPr>
                <a:spLocks/>
              </p:cNvSpPr>
              <p:nvPr/>
            </p:nvSpPr>
            <p:spPr bwMode="auto">
              <a:xfrm>
                <a:off x="-2226" y="4291"/>
                <a:ext cx="49" cy="148"/>
              </a:xfrm>
              <a:custGeom>
                <a:avLst/>
                <a:gdLst>
                  <a:gd name="T0" fmla="*/ 3 w 49"/>
                  <a:gd name="T1" fmla="*/ 32 h 148"/>
                  <a:gd name="T2" fmla="*/ 29 w 49"/>
                  <a:gd name="T3" fmla="*/ 18 h 148"/>
                  <a:gd name="T4" fmla="*/ 29 w 49"/>
                  <a:gd name="T5" fmla="*/ 18 h 148"/>
                  <a:gd name="T6" fmla="*/ 29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2"/>
                    </a:moveTo>
                    <a:lnTo>
                      <a:pt x="29" y="18"/>
                    </a:lnTo>
                    <a:lnTo>
                      <a:pt x="29" y="18"/>
                    </a:lnTo>
                    <a:lnTo>
                      <a:pt x="29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7" name="Freeform 600"/>
              <p:cNvSpPr>
                <a:spLocks/>
              </p:cNvSpPr>
              <p:nvPr/>
            </p:nvSpPr>
            <p:spPr bwMode="auto">
              <a:xfrm>
                <a:off x="-2109" y="429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Freeform 601"/>
              <p:cNvSpPr>
                <a:spLocks noEditPoints="1"/>
              </p:cNvSpPr>
              <p:nvPr/>
            </p:nvSpPr>
            <p:spPr bwMode="auto">
              <a:xfrm>
                <a:off x="-2008" y="428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Freeform 602"/>
              <p:cNvSpPr>
                <a:spLocks noEditPoints="1"/>
              </p:cNvSpPr>
              <p:nvPr/>
            </p:nvSpPr>
            <p:spPr bwMode="auto">
              <a:xfrm>
                <a:off x="-1890" y="428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0" name="Freeform 603"/>
              <p:cNvSpPr>
                <a:spLocks/>
              </p:cNvSpPr>
              <p:nvPr/>
            </p:nvSpPr>
            <p:spPr bwMode="auto">
              <a:xfrm>
                <a:off x="-1758" y="429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1 w 50"/>
                  <a:gd name="T5" fmla="*/ 18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Freeform 604"/>
              <p:cNvSpPr>
                <a:spLocks/>
              </p:cNvSpPr>
              <p:nvPr/>
            </p:nvSpPr>
            <p:spPr bwMode="auto">
              <a:xfrm>
                <a:off x="-1640" y="429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Freeform 605"/>
              <p:cNvSpPr>
                <a:spLocks/>
              </p:cNvSpPr>
              <p:nvPr/>
            </p:nvSpPr>
            <p:spPr bwMode="auto">
              <a:xfrm>
                <a:off x="-1523" y="429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3" name="Freeform 606"/>
              <p:cNvSpPr>
                <a:spLocks noEditPoints="1"/>
              </p:cNvSpPr>
              <p:nvPr/>
            </p:nvSpPr>
            <p:spPr bwMode="auto">
              <a:xfrm>
                <a:off x="-1421" y="428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4" name="Group 808"/>
            <p:cNvGrpSpPr>
              <a:grpSpLocks/>
            </p:cNvGrpSpPr>
            <p:nvPr/>
          </p:nvGrpSpPr>
          <p:grpSpPr bwMode="auto">
            <a:xfrm>
              <a:off x="-2226" y="4288"/>
              <a:ext cx="1961" cy="3445"/>
              <a:chOff x="-2226" y="4288"/>
              <a:chExt cx="1961" cy="3445"/>
            </a:xfrm>
            <a:grpFill/>
          </p:grpSpPr>
          <p:sp>
            <p:nvSpPr>
              <p:cNvPr id="654" name="Freeform 608"/>
              <p:cNvSpPr>
                <a:spLocks/>
              </p:cNvSpPr>
              <p:nvPr/>
            </p:nvSpPr>
            <p:spPr bwMode="auto">
              <a:xfrm>
                <a:off x="-1289" y="429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Freeform 609"/>
              <p:cNvSpPr>
                <a:spLocks noEditPoints="1"/>
              </p:cNvSpPr>
              <p:nvPr/>
            </p:nvSpPr>
            <p:spPr bwMode="auto">
              <a:xfrm>
                <a:off x="-1187" y="4288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2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Freeform 610"/>
              <p:cNvSpPr>
                <a:spLocks/>
              </p:cNvSpPr>
              <p:nvPr/>
            </p:nvSpPr>
            <p:spPr bwMode="auto">
              <a:xfrm>
                <a:off x="-1054" y="429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Freeform 611"/>
              <p:cNvSpPr>
                <a:spLocks noEditPoints="1"/>
              </p:cNvSpPr>
              <p:nvPr/>
            </p:nvSpPr>
            <p:spPr bwMode="auto">
              <a:xfrm>
                <a:off x="-952" y="4288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2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Freeform 612"/>
              <p:cNvSpPr>
                <a:spLocks/>
              </p:cNvSpPr>
              <p:nvPr/>
            </p:nvSpPr>
            <p:spPr bwMode="auto">
              <a:xfrm>
                <a:off x="-820" y="4291"/>
                <a:ext cx="50" cy="148"/>
              </a:xfrm>
              <a:custGeom>
                <a:avLst/>
                <a:gdLst>
                  <a:gd name="T0" fmla="*/ 30 w 50"/>
                  <a:gd name="T1" fmla="*/ 18 h 148"/>
                  <a:gd name="T2" fmla="*/ 31 w 50"/>
                  <a:gd name="T3" fmla="*/ 18 h 148"/>
                  <a:gd name="T4" fmla="*/ 31 w 50"/>
                  <a:gd name="T5" fmla="*/ 148 h 148"/>
                  <a:gd name="T6" fmla="*/ 50 w 50"/>
                  <a:gd name="T7" fmla="*/ 148 h 148"/>
                  <a:gd name="T8" fmla="*/ 50 w 50"/>
                  <a:gd name="T9" fmla="*/ 0 h 148"/>
                  <a:gd name="T10" fmla="*/ 33 w 50"/>
                  <a:gd name="T11" fmla="*/ 0 h 148"/>
                  <a:gd name="T12" fmla="*/ 0 w 50"/>
                  <a:gd name="T13" fmla="*/ 17 h 148"/>
                  <a:gd name="T14" fmla="*/ 4 w 50"/>
                  <a:gd name="T15" fmla="*/ 32 h 148"/>
                  <a:gd name="T16" fmla="*/ 30 w 50"/>
                  <a:gd name="T17" fmla="*/ 1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30" y="18"/>
                    </a:move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Freeform 613"/>
              <p:cNvSpPr>
                <a:spLocks noEditPoints="1"/>
              </p:cNvSpPr>
              <p:nvPr/>
            </p:nvSpPr>
            <p:spPr bwMode="auto">
              <a:xfrm>
                <a:off x="-718" y="4288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2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Freeform 614"/>
              <p:cNvSpPr>
                <a:spLocks noEditPoints="1"/>
              </p:cNvSpPr>
              <p:nvPr/>
            </p:nvSpPr>
            <p:spPr bwMode="auto">
              <a:xfrm>
                <a:off x="-601" y="428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Freeform 615"/>
              <p:cNvSpPr>
                <a:spLocks/>
              </p:cNvSpPr>
              <p:nvPr/>
            </p:nvSpPr>
            <p:spPr bwMode="auto">
              <a:xfrm>
                <a:off x="-468" y="429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Freeform 616"/>
              <p:cNvSpPr>
                <a:spLocks noEditPoints="1"/>
              </p:cNvSpPr>
              <p:nvPr/>
            </p:nvSpPr>
            <p:spPr bwMode="auto">
              <a:xfrm>
                <a:off x="-366" y="428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Freeform 617"/>
              <p:cNvSpPr>
                <a:spLocks/>
              </p:cNvSpPr>
              <p:nvPr/>
            </p:nvSpPr>
            <p:spPr bwMode="auto">
              <a:xfrm>
                <a:off x="-2109" y="4565"/>
                <a:ext cx="49" cy="149"/>
              </a:xfrm>
              <a:custGeom>
                <a:avLst/>
                <a:gdLst>
                  <a:gd name="T0" fmla="*/ 4 w 49"/>
                  <a:gd name="T1" fmla="*/ 32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4 w 49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2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" name="Freeform 618"/>
              <p:cNvSpPr>
                <a:spLocks noEditPoints="1"/>
              </p:cNvSpPr>
              <p:nvPr/>
            </p:nvSpPr>
            <p:spPr bwMode="auto">
              <a:xfrm>
                <a:off x="-2008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1 h 338"/>
                  <a:gd name="T14" fmla="*/ 112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Freeform 619"/>
              <p:cNvSpPr>
                <a:spLocks/>
              </p:cNvSpPr>
              <p:nvPr/>
            </p:nvSpPr>
            <p:spPr bwMode="auto">
              <a:xfrm>
                <a:off x="-1875" y="4565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2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Freeform 620"/>
              <p:cNvSpPr>
                <a:spLocks noEditPoints="1"/>
              </p:cNvSpPr>
              <p:nvPr/>
            </p:nvSpPr>
            <p:spPr bwMode="auto">
              <a:xfrm>
                <a:off x="-1773" y="4563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1 h 338"/>
                  <a:gd name="T14" fmla="*/ 112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" name="Freeform 621"/>
              <p:cNvSpPr>
                <a:spLocks noEditPoints="1"/>
              </p:cNvSpPr>
              <p:nvPr/>
            </p:nvSpPr>
            <p:spPr bwMode="auto">
              <a:xfrm>
                <a:off x="-1656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8" name="Freeform 622"/>
              <p:cNvSpPr>
                <a:spLocks/>
              </p:cNvSpPr>
              <p:nvPr/>
            </p:nvSpPr>
            <p:spPr bwMode="auto">
              <a:xfrm>
                <a:off x="-1523" y="4565"/>
                <a:ext cx="50" cy="149"/>
              </a:xfrm>
              <a:custGeom>
                <a:avLst/>
                <a:gdLst>
                  <a:gd name="T0" fmla="*/ 4 w 50"/>
                  <a:gd name="T1" fmla="*/ 32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7 h 149"/>
                  <a:gd name="T16" fmla="*/ 4 w 50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2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Freeform 623"/>
              <p:cNvSpPr>
                <a:spLocks noEditPoints="1"/>
              </p:cNvSpPr>
              <p:nvPr/>
            </p:nvSpPr>
            <p:spPr bwMode="auto">
              <a:xfrm>
                <a:off x="-1421" y="4563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Freeform 624"/>
              <p:cNvSpPr>
                <a:spLocks noEditPoints="1"/>
              </p:cNvSpPr>
              <p:nvPr/>
            </p:nvSpPr>
            <p:spPr bwMode="auto">
              <a:xfrm>
                <a:off x="-1304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Freeform 625"/>
              <p:cNvSpPr>
                <a:spLocks/>
              </p:cNvSpPr>
              <p:nvPr/>
            </p:nvSpPr>
            <p:spPr bwMode="auto">
              <a:xfrm>
                <a:off x="-1171" y="4565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3 w 49"/>
                  <a:gd name="T9" fmla="*/ 32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Freeform 626"/>
              <p:cNvSpPr>
                <a:spLocks noEditPoints="1"/>
              </p:cNvSpPr>
              <p:nvPr/>
            </p:nvSpPr>
            <p:spPr bwMode="auto">
              <a:xfrm>
                <a:off x="-1070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Freeform 627"/>
              <p:cNvSpPr>
                <a:spLocks/>
              </p:cNvSpPr>
              <p:nvPr/>
            </p:nvSpPr>
            <p:spPr bwMode="auto">
              <a:xfrm>
                <a:off x="-937" y="4565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7 h 149"/>
                  <a:gd name="T8" fmla="*/ 4 w 50"/>
                  <a:gd name="T9" fmla="*/ 32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Freeform 628"/>
              <p:cNvSpPr>
                <a:spLocks noEditPoints="1"/>
              </p:cNvSpPr>
              <p:nvPr/>
            </p:nvSpPr>
            <p:spPr bwMode="auto">
              <a:xfrm>
                <a:off x="-835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Freeform 629"/>
              <p:cNvSpPr>
                <a:spLocks/>
              </p:cNvSpPr>
              <p:nvPr/>
            </p:nvSpPr>
            <p:spPr bwMode="auto">
              <a:xfrm>
                <a:off x="-702" y="4565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3 w 49"/>
                  <a:gd name="T9" fmla="*/ 32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Freeform 630"/>
              <p:cNvSpPr>
                <a:spLocks/>
              </p:cNvSpPr>
              <p:nvPr/>
            </p:nvSpPr>
            <p:spPr bwMode="auto">
              <a:xfrm>
                <a:off x="-585" y="4565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2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Freeform 631"/>
              <p:cNvSpPr>
                <a:spLocks/>
              </p:cNvSpPr>
              <p:nvPr/>
            </p:nvSpPr>
            <p:spPr bwMode="auto">
              <a:xfrm>
                <a:off x="-468" y="4565"/>
                <a:ext cx="50" cy="149"/>
              </a:xfrm>
              <a:custGeom>
                <a:avLst/>
                <a:gdLst>
                  <a:gd name="T0" fmla="*/ 4 w 50"/>
                  <a:gd name="T1" fmla="*/ 32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4 w 50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2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Freeform 632"/>
              <p:cNvSpPr>
                <a:spLocks noEditPoints="1"/>
              </p:cNvSpPr>
              <p:nvPr/>
            </p:nvSpPr>
            <p:spPr bwMode="auto">
              <a:xfrm>
                <a:off x="-366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Freeform 633"/>
              <p:cNvSpPr>
                <a:spLocks/>
              </p:cNvSpPr>
              <p:nvPr/>
            </p:nvSpPr>
            <p:spPr bwMode="auto">
              <a:xfrm>
                <a:off x="-2109" y="4839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0" name="Freeform 634"/>
              <p:cNvSpPr>
                <a:spLocks noEditPoints="1"/>
              </p:cNvSpPr>
              <p:nvPr/>
            </p:nvSpPr>
            <p:spPr bwMode="auto">
              <a:xfrm>
                <a:off x="-2008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Freeform 635"/>
              <p:cNvSpPr>
                <a:spLocks/>
              </p:cNvSpPr>
              <p:nvPr/>
            </p:nvSpPr>
            <p:spPr bwMode="auto">
              <a:xfrm>
                <a:off x="-1875" y="483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Freeform 636"/>
              <p:cNvSpPr>
                <a:spLocks noEditPoints="1"/>
              </p:cNvSpPr>
              <p:nvPr/>
            </p:nvSpPr>
            <p:spPr bwMode="auto">
              <a:xfrm>
                <a:off x="-1773" y="4836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Freeform 637"/>
              <p:cNvSpPr>
                <a:spLocks/>
              </p:cNvSpPr>
              <p:nvPr/>
            </p:nvSpPr>
            <p:spPr bwMode="auto">
              <a:xfrm>
                <a:off x="-1640" y="483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4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Freeform 638"/>
              <p:cNvSpPr>
                <a:spLocks noEditPoints="1"/>
              </p:cNvSpPr>
              <p:nvPr/>
            </p:nvSpPr>
            <p:spPr bwMode="auto">
              <a:xfrm>
                <a:off x="-1539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Freeform 639"/>
              <p:cNvSpPr>
                <a:spLocks noEditPoints="1"/>
              </p:cNvSpPr>
              <p:nvPr/>
            </p:nvSpPr>
            <p:spPr bwMode="auto">
              <a:xfrm>
                <a:off x="-1421" y="4836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6" name="Freeform 640"/>
              <p:cNvSpPr>
                <a:spLocks/>
              </p:cNvSpPr>
              <p:nvPr/>
            </p:nvSpPr>
            <p:spPr bwMode="auto">
              <a:xfrm>
                <a:off x="-1289" y="483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7" name="Freeform 641"/>
              <p:cNvSpPr>
                <a:spLocks noEditPoints="1"/>
              </p:cNvSpPr>
              <p:nvPr/>
            </p:nvSpPr>
            <p:spPr bwMode="auto">
              <a:xfrm>
                <a:off x="-1187" y="4836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8" name="Freeform 642"/>
              <p:cNvSpPr>
                <a:spLocks/>
              </p:cNvSpPr>
              <p:nvPr/>
            </p:nvSpPr>
            <p:spPr bwMode="auto">
              <a:xfrm>
                <a:off x="-1054" y="483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9" name="Freeform 643"/>
              <p:cNvSpPr>
                <a:spLocks noEditPoints="1"/>
              </p:cNvSpPr>
              <p:nvPr/>
            </p:nvSpPr>
            <p:spPr bwMode="auto">
              <a:xfrm>
                <a:off x="-952" y="4836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0" name="Freeform 644"/>
              <p:cNvSpPr>
                <a:spLocks/>
              </p:cNvSpPr>
              <p:nvPr/>
            </p:nvSpPr>
            <p:spPr bwMode="auto">
              <a:xfrm>
                <a:off x="-820" y="483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1" name="Freeform 645"/>
              <p:cNvSpPr>
                <a:spLocks noEditPoints="1"/>
              </p:cNvSpPr>
              <p:nvPr/>
            </p:nvSpPr>
            <p:spPr bwMode="auto">
              <a:xfrm>
                <a:off x="-718" y="4836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2" name="Freeform 646"/>
              <p:cNvSpPr>
                <a:spLocks/>
              </p:cNvSpPr>
              <p:nvPr/>
            </p:nvSpPr>
            <p:spPr bwMode="auto">
              <a:xfrm>
                <a:off x="-585" y="483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" name="Freeform 647"/>
              <p:cNvSpPr>
                <a:spLocks noEditPoints="1"/>
              </p:cNvSpPr>
              <p:nvPr/>
            </p:nvSpPr>
            <p:spPr bwMode="auto">
              <a:xfrm>
                <a:off x="-483" y="4836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4" name="Freeform 648"/>
              <p:cNvSpPr>
                <a:spLocks/>
              </p:cNvSpPr>
              <p:nvPr/>
            </p:nvSpPr>
            <p:spPr bwMode="auto">
              <a:xfrm>
                <a:off x="-351" y="483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" name="Freeform 649"/>
              <p:cNvSpPr>
                <a:spLocks/>
              </p:cNvSpPr>
              <p:nvPr/>
            </p:nvSpPr>
            <p:spPr bwMode="auto">
              <a:xfrm>
                <a:off x="-2226" y="511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29 w 49"/>
                  <a:gd name="T13" fmla="*/ 18 h 148"/>
                  <a:gd name="T14" fmla="*/ 29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29" y="18"/>
                    </a:lnTo>
                    <a:lnTo>
                      <a:pt x="29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" name="Freeform 650"/>
              <p:cNvSpPr>
                <a:spLocks noEditPoints="1"/>
              </p:cNvSpPr>
              <p:nvPr/>
            </p:nvSpPr>
            <p:spPr bwMode="auto">
              <a:xfrm>
                <a:off x="-2125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7" name="Freeform 651"/>
              <p:cNvSpPr>
                <a:spLocks/>
              </p:cNvSpPr>
              <p:nvPr/>
            </p:nvSpPr>
            <p:spPr bwMode="auto">
              <a:xfrm>
                <a:off x="-1992" y="511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8" name="Freeform 652"/>
              <p:cNvSpPr>
                <a:spLocks noEditPoints="1"/>
              </p:cNvSpPr>
              <p:nvPr/>
            </p:nvSpPr>
            <p:spPr bwMode="auto">
              <a:xfrm>
                <a:off x="-1890" y="511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9" name="Freeform 653"/>
              <p:cNvSpPr>
                <a:spLocks/>
              </p:cNvSpPr>
              <p:nvPr/>
            </p:nvSpPr>
            <p:spPr bwMode="auto">
              <a:xfrm>
                <a:off x="-1758" y="511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0" name="Freeform 654"/>
              <p:cNvSpPr>
                <a:spLocks noEditPoints="1"/>
              </p:cNvSpPr>
              <p:nvPr/>
            </p:nvSpPr>
            <p:spPr bwMode="auto">
              <a:xfrm>
                <a:off x="-1656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1" name="Freeform 655"/>
              <p:cNvSpPr>
                <a:spLocks noEditPoints="1"/>
              </p:cNvSpPr>
              <p:nvPr/>
            </p:nvSpPr>
            <p:spPr bwMode="auto">
              <a:xfrm>
                <a:off x="-1539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2" name="Freeform 656"/>
              <p:cNvSpPr>
                <a:spLocks/>
              </p:cNvSpPr>
              <p:nvPr/>
            </p:nvSpPr>
            <p:spPr bwMode="auto">
              <a:xfrm>
                <a:off x="-1406" y="511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3" name="Freeform 657"/>
              <p:cNvSpPr>
                <a:spLocks noEditPoints="1"/>
              </p:cNvSpPr>
              <p:nvPr/>
            </p:nvSpPr>
            <p:spPr bwMode="auto">
              <a:xfrm>
                <a:off x="-1304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4" name="Freeform 658"/>
              <p:cNvSpPr>
                <a:spLocks/>
              </p:cNvSpPr>
              <p:nvPr/>
            </p:nvSpPr>
            <p:spPr bwMode="auto">
              <a:xfrm>
                <a:off x="-1171" y="511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5" name="Freeform 659"/>
              <p:cNvSpPr>
                <a:spLocks noEditPoints="1"/>
              </p:cNvSpPr>
              <p:nvPr/>
            </p:nvSpPr>
            <p:spPr bwMode="auto">
              <a:xfrm>
                <a:off x="-1070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6" name="Freeform 660"/>
              <p:cNvSpPr>
                <a:spLocks noEditPoints="1"/>
              </p:cNvSpPr>
              <p:nvPr/>
            </p:nvSpPr>
            <p:spPr bwMode="auto">
              <a:xfrm>
                <a:off x="-952" y="5111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2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" name="Freeform 661"/>
              <p:cNvSpPr>
                <a:spLocks/>
              </p:cNvSpPr>
              <p:nvPr/>
            </p:nvSpPr>
            <p:spPr bwMode="auto">
              <a:xfrm>
                <a:off x="-820" y="5114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1 w 50"/>
                  <a:gd name="T5" fmla="*/ 18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8" name="Freeform 662"/>
              <p:cNvSpPr>
                <a:spLocks noEditPoints="1"/>
              </p:cNvSpPr>
              <p:nvPr/>
            </p:nvSpPr>
            <p:spPr bwMode="auto">
              <a:xfrm>
                <a:off x="-718" y="5111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2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9" name="Freeform 663"/>
              <p:cNvSpPr>
                <a:spLocks/>
              </p:cNvSpPr>
              <p:nvPr/>
            </p:nvSpPr>
            <p:spPr bwMode="auto">
              <a:xfrm>
                <a:off x="-585" y="5114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0" name="Freeform 664"/>
              <p:cNvSpPr>
                <a:spLocks noEditPoints="1"/>
              </p:cNvSpPr>
              <p:nvPr/>
            </p:nvSpPr>
            <p:spPr bwMode="auto">
              <a:xfrm>
                <a:off x="-483" y="5111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2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1" name="Freeform 665"/>
              <p:cNvSpPr>
                <a:spLocks noEditPoints="1"/>
              </p:cNvSpPr>
              <p:nvPr/>
            </p:nvSpPr>
            <p:spPr bwMode="auto">
              <a:xfrm>
                <a:off x="-366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2" name="Freeform 666"/>
              <p:cNvSpPr>
                <a:spLocks/>
              </p:cNvSpPr>
              <p:nvPr/>
            </p:nvSpPr>
            <p:spPr bwMode="auto">
              <a:xfrm>
                <a:off x="-2226" y="5388"/>
                <a:ext cx="49" cy="148"/>
              </a:xfrm>
              <a:custGeom>
                <a:avLst/>
                <a:gdLst>
                  <a:gd name="T0" fmla="*/ 3 w 49"/>
                  <a:gd name="T1" fmla="*/ 32 h 148"/>
                  <a:gd name="T2" fmla="*/ 29 w 49"/>
                  <a:gd name="T3" fmla="*/ 19 h 148"/>
                  <a:gd name="T4" fmla="*/ 29 w 49"/>
                  <a:gd name="T5" fmla="*/ 19 h 148"/>
                  <a:gd name="T6" fmla="*/ 29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2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3" name="Freeform 667"/>
              <p:cNvSpPr>
                <a:spLocks/>
              </p:cNvSpPr>
              <p:nvPr/>
            </p:nvSpPr>
            <p:spPr bwMode="auto">
              <a:xfrm>
                <a:off x="-2109" y="538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4" name="Freeform 668"/>
              <p:cNvSpPr>
                <a:spLocks noEditPoints="1"/>
              </p:cNvSpPr>
              <p:nvPr/>
            </p:nvSpPr>
            <p:spPr bwMode="auto">
              <a:xfrm>
                <a:off x="-2008" y="5385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1 h 338"/>
                  <a:gd name="T14" fmla="*/ 112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5" name="Freeform 669"/>
              <p:cNvSpPr>
                <a:spLocks noEditPoints="1"/>
              </p:cNvSpPr>
              <p:nvPr/>
            </p:nvSpPr>
            <p:spPr bwMode="auto">
              <a:xfrm>
                <a:off x="-1890" y="5385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" name="Freeform 670"/>
              <p:cNvSpPr>
                <a:spLocks/>
              </p:cNvSpPr>
              <p:nvPr/>
            </p:nvSpPr>
            <p:spPr bwMode="auto">
              <a:xfrm>
                <a:off x="-1758" y="5388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9 h 148"/>
                  <a:gd name="T4" fmla="*/ 31 w 50"/>
                  <a:gd name="T5" fmla="*/ 19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" name="Freeform 671"/>
              <p:cNvSpPr>
                <a:spLocks/>
              </p:cNvSpPr>
              <p:nvPr/>
            </p:nvSpPr>
            <p:spPr bwMode="auto">
              <a:xfrm>
                <a:off x="-1640" y="538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" name="Freeform 672"/>
              <p:cNvSpPr>
                <a:spLocks/>
              </p:cNvSpPr>
              <p:nvPr/>
            </p:nvSpPr>
            <p:spPr bwMode="auto">
              <a:xfrm>
                <a:off x="-1523" y="538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" name="Freeform 673"/>
              <p:cNvSpPr>
                <a:spLocks noEditPoints="1"/>
              </p:cNvSpPr>
              <p:nvPr/>
            </p:nvSpPr>
            <p:spPr bwMode="auto">
              <a:xfrm>
                <a:off x="-1421" y="5385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" name="Freeform 674"/>
              <p:cNvSpPr>
                <a:spLocks/>
              </p:cNvSpPr>
              <p:nvPr/>
            </p:nvSpPr>
            <p:spPr bwMode="auto">
              <a:xfrm>
                <a:off x="-1289" y="538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" name="Freeform 675"/>
              <p:cNvSpPr>
                <a:spLocks noEditPoints="1"/>
              </p:cNvSpPr>
              <p:nvPr/>
            </p:nvSpPr>
            <p:spPr bwMode="auto">
              <a:xfrm>
                <a:off x="-1187" y="5385"/>
                <a:ext cx="101" cy="154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" name="Freeform 676"/>
              <p:cNvSpPr>
                <a:spLocks/>
              </p:cNvSpPr>
              <p:nvPr/>
            </p:nvSpPr>
            <p:spPr bwMode="auto">
              <a:xfrm>
                <a:off x="-1054" y="538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" name="Freeform 677"/>
              <p:cNvSpPr>
                <a:spLocks noEditPoints="1"/>
              </p:cNvSpPr>
              <p:nvPr/>
            </p:nvSpPr>
            <p:spPr bwMode="auto">
              <a:xfrm>
                <a:off x="-952" y="5385"/>
                <a:ext cx="101" cy="154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" name="Freeform 678"/>
              <p:cNvSpPr>
                <a:spLocks/>
              </p:cNvSpPr>
              <p:nvPr/>
            </p:nvSpPr>
            <p:spPr bwMode="auto">
              <a:xfrm>
                <a:off x="-820" y="5388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9 h 148"/>
                  <a:gd name="T4" fmla="*/ 31 w 50"/>
                  <a:gd name="T5" fmla="*/ 19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" name="Freeform 679"/>
              <p:cNvSpPr>
                <a:spLocks noEditPoints="1"/>
              </p:cNvSpPr>
              <p:nvPr/>
            </p:nvSpPr>
            <p:spPr bwMode="auto">
              <a:xfrm>
                <a:off x="-718" y="5385"/>
                <a:ext cx="101" cy="154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" name="Freeform 680"/>
              <p:cNvSpPr>
                <a:spLocks noEditPoints="1"/>
              </p:cNvSpPr>
              <p:nvPr/>
            </p:nvSpPr>
            <p:spPr bwMode="auto">
              <a:xfrm>
                <a:off x="-601" y="5385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" name="Freeform 681"/>
              <p:cNvSpPr>
                <a:spLocks/>
              </p:cNvSpPr>
              <p:nvPr/>
            </p:nvSpPr>
            <p:spPr bwMode="auto">
              <a:xfrm>
                <a:off x="-468" y="538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" name="Freeform 682"/>
              <p:cNvSpPr>
                <a:spLocks noEditPoints="1"/>
              </p:cNvSpPr>
              <p:nvPr/>
            </p:nvSpPr>
            <p:spPr bwMode="auto">
              <a:xfrm>
                <a:off x="-366" y="5385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" name="Freeform 683"/>
              <p:cNvSpPr>
                <a:spLocks/>
              </p:cNvSpPr>
              <p:nvPr/>
            </p:nvSpPr>
            <p:spPr bwMode="auto">
              <a:xfrm>
                <a:off x="-2109" y="5662"/>
                <a:ext cx="49" cy="148"/>
              </a:xfrm>
              <a:custGeom>
                <a:avLst/>
                <a:gdLst>
                  <a:gd name="T0" fmla="*/ 4 w 49"/>
                  <a:gd name="T1" fmla="*/ 33 h 148"/>
                  <a:gd name="T2" fmla="*/ 29 w 49"/>
                  <a:gd name="T3" fmla="*/ 19 h 148"/>
                  <a:gd name="T4" fmla="*/ 30 w 49"/>
                  <a:gd name="T5" fmla="*/ 19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" name="Freeform 684"/>
              <p:cNvSpPr>
                <a:spLocks noEditPoints="1"/>
              </p:cNvSpPr>
              <p:nvPr/>
            </p:nvSpPr>
            <p:spPr bwMode="auto">
              <a:xfrm>
                <a:off x="-2008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" name="Freeform 685"/>
              <p:cNvSpPr>
                <a:spLocks/>
              </p:cNvSpPr>
              <p:nvPr/>
            </p:nvSpPr>
            <p:spPr bwMode="auto">
              <a:xfrm>
                <a:off x="-1875" y="5662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" name="Freeform 686"/>
              <p:cNvSpPr>
                <a:spLocks noEditPoints="1"/>
              </p:cNvSpPr>
              <p:nvPr/>
            </p:nvSpPr>
            <p:spPr bwMode="auto">
              <a:xfrm>
                <a:off x="-1773" y="5659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" name="Freeform 687"/>
              <p:cNvSpPr>
                <a:spLocks noEditPoints="1"/>
              </p:cNvSpPr>
              <p:nvPr/>
            </p:nvSpPr>
            <p:spPr bwMode="auto">
              <a:xfrm>
                <a:off x="-1656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" name="Freeform 688"/>
              <p:cNvSpPr>
                <a:spLocks/>
              </p:cNvSpPr>
              <p:nvPr/>
            </p:nvSpPr>
            <p:spPr bwMode="auto">
              <a:xfrm>
                <a:off x="-1523" y="5662"/>
                <a:ext cx="50" cy="148"/>
              </a:xfrm>
              <a:custGeom>
                <a:avLst/>
                <a:gdLst>
                  <a:gd name="T0" fmla="*/ 4 w 50"/>
                  <a:gd name="T1" fmla="*/ 33 h 148"/>
                  <a:gd name="T2" fmla="*/ 30 w 50"/>
                  <a:gd name="T3" fmla="*/ 19 h 148"/>
                  <a:gd name="T4" fmla="*/ 30 w 50"/>
                  <a:gd name="T5" fmla="*/ 19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" name="Freeform 689"/>
              <p:cNvSpPr>
                <a:spLocks noEditPoints="1"/>
              </p:cNvSpPr>
              <p:nvPr/>
            </p:nvSpPr>
            <p:spPr bwMode="auto">
              <a:xfrm>
                <a:off x="-1421" y="5659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" name="Freeform 690"/>
              <p:cNvSpPr>
                <a:spLocks noEditPoints="1"/>
              </p:cNvSpPr>
              <p:nvPr/>
            </p:nvSpPr>
            <p:spPr bwMode="auto">
              <a:xfrm>
                <a:off x="-1304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Freeform 691"/>
              <p:cNvSpPr>
                <a:spLocks/>
              </p:cNvSpPr>
              <p:nvPr/>
            </p:nvSpPr>
            <p:spPr bwMode="auto">
              <a:xfrm>
                <a:off x="-1171" y="5662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" name="Freeform 692"/>
              <p:cNvSpPr>
                <a:spLocks noEditPoints="1"/>
              </p:cNvSpPr>
              <p:nvPr/>
            </p:nvSpPr>
            <p:spPr bwMode="auto">
              <a:xfrm>
                <a:off x="-1070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" name="Freeform 693"/>
              <p:cNvSpPr>
                <a:spLocks/>
              </p:cNvSpPr>
              <p:nvPr/>
            </p:nvSpPr>
            <p:spPr bwMode="auto">
              <a:xfrm>
                <a:off x="-937" y="5662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0" name="Freeform 694"/>
              <p:cNvSpPr>
                <a:spLocks noEditPoints="1"/>
              </p:cNvSpPr>
              <p:nvPr/>
            </p:nvSpPr>
            <p:spPr bwMode="auto">
              <a:xfrm>
                <a:off x="-835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1" name="Freeform 695"/>
              <p:cNvSpPr>
                <a:spLocks/>
              </p:cNvSpPr>
              <p:nvPr/>
            </p:nvSpPr>
            <p:spPr bwMode="auto">
              <a:xfrm>
                <a:off x="-702" y="5662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2" name="Freeform 696"/>
              <p:cNvSpPr>
                <a:spLocks/>
              </p:cNvSpPr>
              <p:nvPr/>
            </p:nvSpPr>
            <p:spPr bwMode="auto">
              <a:xfrm>
                <a:off x="-585" y="5662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3" name="Freeform 697"/>
              <p:cNvSpPr>
                <a:spLocks/>
              </p:cNvSpPr>
              <p:nvPr/>
            </p:nvSpPr>
            <p:spPr bwMode="auto">
              <a:xfrm>
                <a:off x="-468" y="5662"/>
                <a:ext cx="50" cy="148"/>
              </a:xfrm>
              <a:custGeom>
                <a:avLst/>
                <a:gdLst>
                  <a:gd name="T0" fmla="*/ 4 w 50"/>
                  <a:gd name="T1" fmla="*/ 33 h 148"/>
                  <a:gd name="T2" fmla="*/ 30 w 50"/>
                  <a:gd name="T3" fmla="*/ 19 h 148"/>
                  <a:gd name="T4" fmla="*/ 30 w 50"/>
                  <a:gd name="T5" fmla="*/ 19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4" name="Freeform 698"/>
              <p:cNvSpPr>
                <a:spLocks noEditPoints="1"/>
              </p:cNvSpPr>
              <p:nvPr/>
            </p:nvSpPr>
            <p:spPr bwMode="auto">
              <a:xfrm>
                <a:off x="-366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5" name="Freeform 699"/>
              <p:cNvSpPr>
                <a:spLocks/>
              </p:cNvSpPr>
              <p:nvPr/>
            </p:nvSpPr>
            <p:spPr bwMode="auto">
              <a:xfrm>
                <a:off x="-2109" y="5937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8 h 148"/>
                  <a:gd name="T4" fmla="*/ 30 w 49"/>
                  <a:gd name="T5" fmla="*/ 18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6" name="Freeform 700"/>
              <p:cNvSpPr>
                <a:spLocks noEditPoints="1"/>
              </p:cNvSpPr>
              <p:nvPr/>
            </p:nvSpPr>
            <p:spPr bwMode="auto">
              <a:xfrm>
                <a:off x="-2008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7" name="Freeform 701"/>
              <p:cNvSpPr>
                <a:spLocks/>
              </p:cNvSpPr>
              <p:nvPr/>
            </p:nvSpPr>
            <p:spPr bwMode="auto">
              <a:xfrm>
                <a:off x="-1875" y="5937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" name="Freeform 702"/>
              <p:cNvSpPr>
                <a:spLocks noEditPoints="1"/>
              </p:cNvSpPr>
              <p:nvPr/>
            </p:nvSpPr>
            <p:spPr bwMode="auto">
              <a:xfrm>
                <a:off x="-1773" y="5934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9" name="Freeform 703"/>
              <p:cNvSpPr>
                <a:spLocks/>
              </p:cNvSpPr>
              <p:nvPr/>
            </p:nvSpPr>
            <p:spPr bwMode="auto">
              <a:xfrm>
                <a:off x="-1640" y="5937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0" name="Freeform 704"/>
              <p:cNvSpPr>
                <a:spLocks noEditPoints="1"/>
              </p:cNvSpPr>
              <p:nvPr/>
            </p:nvSpPr>
            <p:spPr bwMode="auto">
              <a:xfrm>
                <a:off x="-1539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1" name="Freeform 705"/>
              <p:cNvSpPr>
                <a:spLocks noEditPoints="1"/>
              </p:cNvSpPr>
              <p:nvPr/>
            </p:nvSpPr>
            <p:spPr bwMode="auto">
              <a:xfrm>
                <a:off x="-1421" y="5934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2" name="Freeform 706"/>
              <p:cNvSpPr>
                <a:spLocks/>
              </p:cNvSpPr>
              <p:nvPr/>
            </p:nvSpPr>
            <p:spPr bwMode="auto">
              <a:xfrm>
                <a:off x="-1289" y="5937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3" name="Freeform 707"/>
              <p:cNvSpPr>
                <a:spLocks noEditPoints="1"/>
              </p:cNvSpPr>
              <p:nvPr/>
            </p:nvSpPr>
            <p:spPr bwMode="auto">
              <a:xfrm>
                <a:off x="-1187" y="5934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4" name="Freeform 708"/>
              <p:cNvSpPr>
                <a:spLocks/>
              </p:cNvSpPr>
              <p:nvPr/>
            </p:nvSpPr>
            <p:spPr bwMode="auto">
              <a:xfrm>
                <a:off x="-1054" y="5937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5" name="Freeform 709"/>
              <p:cNvSpPr>
                <a:spLocks noEditPoints="1"/>
              </p:cNvSpPr>
              <p:nvPr/>
            </p:nvSpPr>
            <p:spPr bwMode="auto">
              <a:xfrm>
                <a:off x="-952" y="5934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Freeform 710"/>
              <p:cNvSpPr>
                <a:spLocks/>
              </p:cNvSpPr>
              <p:nvPr/>
            </p:nvSpPr>
            <p:spPr bwMode="auto">
              <a:xfrm>
                <a:off x="-820" y="5937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Freeform 711"/>
              <p:cNvSpPr>
                <a:spLocks noEditPoints="1"/>
              </p:cNvSpPr>
              <p:nvPr/>
            </p:nvSpPr>
            <p:spPr bwMode="auto">
              <a:xfrm>
                <a:off x="-718" y="5934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Freeform 712"/>
              <p:cNvSpPr>
                <a:spLocks/>
              </p:cNvSpPr>
              <p:nvPr/>
            </p:nvSpPr>
            <p:spPr bwMode="auto">
              <a:xfrm>
                <a:off x="-585" y="5937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Freeform 713"/>
              <p:cNvSpPr>
                <a:spLocks noEditPoints="1"/>
              </p:cNvSpPr>
              <p:nvPr/>
            </p:nvSpPr>
            <p:spPr bwMode="auto">
              <a:xfrm>
                <a:off x="-483" y="5934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Freeform 714"/>
              <p:cNvSpPr>
                <a:spLocks/>
              </p:cNvSpPr>
              <p:nvPr/>
            </p:nvSpPr>
            <p:spPr bwMode="auto">
              <a:xfrm>
                <a:off x="-351" y="5937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Freeform 715"/>
              <p:cNvSpPr>
                <a:spLocks/>
              </p:cNvSpPr>
              <p:nvPr/>
            </p:nvSpPr>
            <p:spPr bwMode="auto">
              <a:xfrm>
                <a:off x="-2226" y="621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9 h 148"/>
                  <a:gd name="T12" fmla="*/ 29 w 49"/>
                  <a:gd name="T13" fmla="*/ 19 h 148"/>
                  <a:gd name="T14" fmla="*/ 29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Freeform 716"/>
              <p:cNvSpPr>
                <a:spLocks noEditPoints="1"/>
              </p:cNvSpPr>
              <p:nvPr/>
            </p:nvSpPr>
            <p:spPr bwMode="auto">
              <a:xfrm>
                <a:off x="-2125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Freeform 717"/>
              <p:cNvSpPr>
                <a:spLocks/>
              </p:cNvSpPr>
              <p:nvPr/>
            </p:nvSpPr>
            <p:spPr bwMode="auto">
              <a:xfrm>
                <a:off x="-1992" y="621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Freeform 718"/>
              <p:cNvSpPr>
                <a:spLocks noEditPoints="1"/>
              </p:cNvSpPr>
              <p:nvPr/>
            </p:nvSpPr>
            <p:spPr bwMode="auto">
              <a:xfrm>
                <a:off x="-1890" y="6208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Freeform 719"/>
              <p:cNvSpPr>
                <a:spLocks/>
              </p:cNvSpPr>
              <p:nvPr/>
            </p:nvSpPr>
            <p:spPr bwMode="auto">
              <a:xfrm>
                <a:off x="-1758" y="621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Freeform 720"/>
              <p:cNvSpPr>
                <a:spLocks noEditPoints="1"/>
              </p:cNvSpPr>
              <p:nvPr/>
            </p:nvSpPr>
            <p:spPr bwMode="auto">
              <a:xfrm>
                <a:off x="-1656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Freeform 721"/>
              <p:cNvSpPr>
                <a:spLocks noEditPoints="1"/>
              </p:cNvSpPr>
              <p:nvPr/>
            </p:nvSpPr>
            <p:spPr bwMode="auto">
              <a:xfrm>
                <a:off x="-1539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2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Freeform 722"/>
              <p:cNvSpPr>
                <a:spLocks/>
              </p:cNvSpPr>
              <p:nvPr/>
            </p:nvSpPr>
            <p:spPr bwMode="auto">
              <a:xfrm>
                <a:off x="-1406" y="621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Freeform 723"/>
              <p:cNvSpPr>
                <a:spLocks noEditPoints="1"/>
              </p:cNvSpPr>
              <p:nvPr/>
            </p:nvSpPr>
            <p:spPr bwMode="auto">
              <a:xfrm>
                <a:off x="-1304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Freeform 724"/>
              <p:cNvSpPr>
                <a:spLocks/>
              </p:cNvSpPr>
              <p:nvPr/>
            </p:nvSpPr>
            <p:spPr bwMode="auto">
              <a:xfrm>
                <a:off x="-1171" y="621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Freeform 725"/>
              <p:cNvSpPr>
                <a:spLocks noEditPoints="1"/>
              </p:cNvSpPr>
              <p:nvPr/>
            </p:nvSpPr>
            <p:spPr bwMode="auto">
              <a:xfrm>
                <a:off x="-1070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Freeform 726"/>
              <p:cNvSpPr>
                <a:spLocks noEditPoints="1"/>
              </p:cNvSpPr>
              <p:nvPr/>
            </p:nvSpPr>
            <p:spPr bwMode="auto">
              <a:xfrm>
                <a:off x="-952" y="6208"/>
                <a:ext cx="101" cy="154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Freeform 727"/>
              <p:cNvSpPr>
                <a:spLocks/>
              </p:cNvSpPr>
              <p:nvPr/>
            </p:nvSpPr>
            <p:spPr bwMode="auto">
              <a:xfrm>
                <a:off x="-820" y="621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9 h 148"/>
                  <a:gd name="T4" fmla="*/ 31 w 50"/>
                  <a:gd name="T5" fmla="*/ 19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Freeform 728"/>
              <p:cNvSpPr>
                <a:spLocks noEditPoints="1"/>
              </p:cNvSpPr>
              <p:nvPr/>
            </p:nvSpPr>
            <p:spPr bwMode="auto">
              <a:xfrm>
                <a:off x="-718" y="6208"/>
                <a:ext cx="101" cy="154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Freeform 729"/>
              <p:cNvSpPr>
                <a:spLocks/>
              </p:cNvSpPr>
              <p:nvPr/>
            </p:nvSpPr>
            <p:spPr bwMode="auto">
              <a:xfrm>
                <a:off x="-585" y="621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9 h 148"/>
                  <a:gd name="T4" fmla="*/ 30 w 50"/>
                  <a:gd name="T5" fmla="*/ 19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Freeform 730"/>
              <p:cNvSpPr>
                <a:spLocks noEditPoints="1"/>
              </p:cNvSpPr>
              <p:nvPr/>
            </p:nvSpPr>
            <p:spPr bwMode="auto">
              <a:xfrm>
                <a:off x="-483" y="6208"/>
                <a:ext cx="101" cy="154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7 w 222"/>
                  <a:gd name="T17" fmla="*/ 168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Freeform 731"/>
              <p:cNvSpPr>
                <a:spLocks noEditPoints="1"/>
              </p:cNvSpPr>
              <p:nvPr/>
            </p:nvSpPr>
            <p:spPr bwMode="auto">
              <a:xfrm>
                <a:off x="-366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Freeform 732"/>
              <p:cNvSpPr>
                <a:spLocks/>
              </p:cNvSpPr>
              <p:nvPr/>
            </p:nvSpPr>
            <p:spPr bwMode="auto">
              <a:xfrm>
                <a:off x="-2226" y="6485"/>
                <a:ext cx="49" cy="148"/>
              </a:xfrm>
              <a:custGeom>
                <a:avLst/>
                <a:gdLst>
                  <a:gd name="T0" fmla="*/ 3 w 49"/>
                  <a:gd name="T1" fmla="*/ 33 h 148"/>
                  <a:gd name="T2" fmla="*/ 29 w 49"/>
                  <a:gd name="T3" fmla="*/ 19 h 148"/>
                  <a:gd name="T4" fmla="*/ 29 w 49"/>
                  <a:gd name="T5" fmla="*/ 19 h 148"/>
                  <a:gd name="T6" fmla="*/ 29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3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" name="Freeform 733"/>
              <p:cNvSpPr>
                <a:spLocks/>
              </p:cNvSpPr>
              <p:nvPr/>
            </p:nvSpPr>
            <p:spPr bwMode="auto">
              <a:xfrm>
                <a:off x="-2109" y="648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" name="Freeform 734"/>
              <p:cNvSpPr>
                <a:spLocks noEditPoints="1"/>
              </p:cNvSpPr>
              <p:nvPr/>
            </p:nvSpPr>
            <p:spPr bwMode="auto">
              <a:xfrm>
                <a:off x="-2008" y="648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Freeform 735"/>
              <p:cNvSpPr>
                <a:spLocks noEditPoints="1"/>
              </p:cNvSpPr>
              <p:nvPr/>
            </p:nvSpPr>
            <p:spPr bwMode="auto">
              <a:xfrm>
                <a:off x="-1890" y="648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Freeform 736"/>
              <p:cNvSpPr>
                <a:spLocks/>
              </p:cNvSpPr>
              <p:nvPr/>
            </p:nvSpPr>
            <p:spPr bwMode="auto">
              <a:xfrm>
                <a:off x="-1758" y="6485"/>
                <a:ext cx="50" cy="148"/>
              </a:xfrm>
              <a:custGeom>
                <a:avLst/>
                <a:gdLst>
                  <a:gd name="T0" fmla="*/ 4 w 50"/>
                  <a:gd name="T1" fmla="*/ 33 h 148"/>
                  <a:gd name="T2" fmla="*/ 30 w 50"/>
                  <a:gd name="T3" fmla="*/ 19 h 148"/>
                  <a:gd name="T4" fmla="*/ 31 w 50"/>
                  <a:gd name="T5" fmla="*/ 19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Freeform 737"/>
              <p:cNvSpPr>
                <a:spLocks/>
              </p:cNvSpPr>
              <p:nvPr/>
            </p:nvSpPr>
            <p:spPr bwMode="auto">
              <a:xfrm>
                <a:off x="-1640" y="648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Freeform 738"/>
              <p:cNvSpPr>
                <a:spLocks/>
              </p:cNvSpPr>
              <p:nvPr/>
            </p:nvSpPr>
            <p:spPr bwMode="auto">
              <a:xfrm>
                <a:off x="-1523" y="648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Freeform 739"/>
              <p:cNvSpPr>
                <a:spLocks noEditPoints="1"/>
              </p:cNvSpPr>
              <p:nvPr/>
            </p:nvSpPr>
            <p:spPr bwMode="auto">
              <a:xfrm>
                <a:off x="-1421" y="648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Freeform 740"/>
              <p:cNvSpPr>
                <a:spLocks/>
              </p:cNvSpPr>
              <p:nvPr/>
            </p:nvSpPr>
            <p:spPr bwMode="auto">
              <a:xfrm>
                <a:off x="-1289" y="648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Freeform 741"/>
              <p:cNvSpPr>
                <a:spLocks noEditPoints="1"/>
              </p:cNvSpPr>
              <p:nvPr/>
            </p:nvSpPr>
            <p:spPr bwMode="auto">
              <a:xfrm>
                <a:off x="-1187" y="6482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Freeform 742"/>
              <p:cNvSpPr>
                <a:spLocks/>
              </p:cNvSpPr>
              <p:nvPr/>
            </p:nvSpPr>
            <p:spPr bwMode="auto">
              <a:xfrm>
                <a:off x="-1054" y="648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" name="Freeform 743"/>
              <p:cNvSpPr>
                <a:spLocks noEditPoints="1"/>
              </p:cNvSpPr>
              <p:nvPr/>
            </p:nvSpPr>
            <p:spPr bwMode="auto">
              <a:xfrm>
                <a:off x="-952" y="6482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Freeform 744"/>
              <p:cNvSpPr>
                <a:spLocks/>
              </p:cNvSpPr>
              <p:nvPr/>
            </p:nvSpPr>
            <p:spPr bwMode="auto">
              <a:xfrm>
                <a:off x="-820" y="6485"/>
                <a:ext cx="50" cy="148"/>
              </a:xfrm>
              <a:custGeom>
                <a:avLst/>
                <a:gdLst>
                  <a:gd name="T0" fmla="*/ 4 w 50"/>
                  <a:gd name="T1" fmla="*/ 33 h 148"/>
                  <a:gd name="T2" fmla="*/ 30 w 50"/>
                  <a:gd name="T3" fmla="*/ 19 h 148"/>
                  <a:gd name="T4" fmla="*/ 31 w 50"/>
                  <a:gd name="T5" fmla="*/ 19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1" name="Freeform 745"/>
              <p:cNvSpPr>
                <a:spLocks noEditPoints="1"/>
              </p:cNvSpPr>
              <p:nvPr/>
            </p:nvSpPr>
            <p:spPr bwMode="auto">
              <a:xfrm>
                <a:off x="-718" y="6482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8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2" name="Freeform 746"/>
              <p:cNvSpPr>
                <a:spLocks noEditPoints="1"/>
              </p:cNvSpPr>
              <p:nvPr/>
            </p:nvSpPr>
            <p:spPr bwMode="auto">
              <a:xfrm>
                <a:off x="-601" y="648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3" name="Freeform 747"/>
              <p:cNvSpPr>
                <a:spLocks/>
              </p:cNvSpPr>
              <p:nvPr/>
            </p:nvSpPr>
            <p:spPr bwMode="auto">
              <a:xfrm>
                <a:off x="-468" y="648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Freeform 748"/>
              <p:cNvSpPr>
                <a:spLocks noEditPoints="1"/>
              </p:cNvSpPr>
              <p:nvPr/>
            </p:nvSpPr>
            <p:spPr bwMode="auto">
              <a:xfrm>
                <a:off x="-366" y="648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Freeform 749"/>
              <p:cNvSpPr>
                <a:spLocks/>
              </p:cNvSpPr>
              <p:nvPr/>
            </p:nvSpPr>
            <p:spPr bwMode="auto">
              <a:xfrm>
                <a:off x="-2109" y="6759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Freeform 750"/>
              <p:cNvSpPr>
                <a:spLocks noEditPoints="1"/>
              </p:cNvSpPr>
              <p:nvPr/>
            </p:nvSpPr>
            <p:spPr bwMode="auto">
              <a:xfrm>
                <a:off x="-2008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Freeform 751"/>
              <p:cNvSpPr>
                <a:spLocks/>
              </p:cNvSpPr>
              <p:nvPr/>
            </p:nvSpPr>
            <p:spPr bwMode="auto">
              <a:xfrm>
                <a:off x="-1875" y="675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Freeform 752"/>
              <p:cNvSpPr>
                <a:spLocks noEditPoints="1"/>
              </p:cNvSpPr>
              <p:nvPr/>
            </p:nvSpPr>
            <p:spPr bwMode="auto">
              <a:xfrm>
                <a:off x="-1773" y="6757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Freeform 753"/>
              <p:cNvSpPr>
                <a:spLocks noEditPoints="1"/>
              </p:cNvSpPr>
              <p:nvPr/>
            </p:nvSpPr>
            <p:spPr bwMode="auto">
              <a:xfrm>
                <a:off x="-1656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Freeform 754"/>
              <p:cNvSpPr>
                <a:spLocks/>
              </p:cNvSpPr>
              <p:nvPr/>
            </p:nvSpPr>
            <p:spPr bwMode="auto">
              <a:xfrm>
                <a:off x="-1523" y="675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Freeform 755"/>
              <p:cNvSpPr>
                <a:spLocks noEditPoints="1"/>
              </p:cNvSpPr>
              <p:nvPr/>
            </p:nvSpPr>
            <p:spPr bwMode="auto">
              <a:xfrm>
                <a:off x="-1421" y="6757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2" name="Freeform 756"/>
              <p:cNvSpPr>
                <a:spLocks noEditPoints="1"/>
              </p:cNvSpPr>
              <p:nvPr/>
            </p:nvSpPr>
            <p:spPr bwMode="auto">
              <a:xfrm>
                <a:off x="-1304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Freeform 757"/>
              <p:cNvSpPr>
                <a:spLocks/>
              </p:cNvSpPr>
              <p:nvPr/>
            </p:nvSpPr>
            <p:spPr bwMode="auto">
              <a:xfrm>
                <a:off x="-1171" y="675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Freeform 758"/>
              <p:cNvSpPr>
                <a:spLocks noEditPoints="1"/>
              </p:cNvSpPr>
              <p:nvPr/>
            </p:nvSpPr>
            <p:spPr bwMode="auto">
              <a:xfrm>
                <a:off x="-1070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Freeform 759"/>
              <p:cNvSpPr>
                <a:spLocks/>
              </p:cNvSpPr>
              <p:nvPr/>
            </p:nvSpPr>
            <p:spPr bwMode="auto">
              <a:xfrm>
                <a:off x="-937" y="675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6" name="Freeform 760"/>
              <p:cNvSpPr>
                <a:spLocks noEditPoints="1"/>
              </p:cNvSpPr>
              <p:nvPr/>
            </p:nvSpPr>
            <p:spPr bwMode="auto">
              <a:xfrm>
                <a:off x="-835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Freeform 761"/>
              <p:cNvSpPr>
                <a:spLocks/>
              </p:cNvSpPr>
              <p:nvPr/>
            </p:nvSpPr>
            <p:spPr bwMode="auto">
              <a:xfrm>
                <a:off x="-702" y="675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Freeform 762"/>
              <p:cNvSpPr>
                <a:spLocks/>
              </p:cNvSpPr>
              <p:nvPr/>
            </p:nvSpPr>
            <p:spPr bwMode="auto">
              <a:xfrm>
                <a:off x="-585" y="675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Freeform 763"/>
              <p:cNvSpPr>
                <a:spLocks/>
              </p:cNvSpPr>
              <p:nvPr/>
            </p:nvSpPr>
            <p:spPr bwMode="auto">
              <a:xfrm>
                <a:off x="-468" y="675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Freeform 764"/>
              <p:cNvSpPr>
                <a:spLocks noEditPoints="1"/>
              </p:cNvSpPr>
              <p:nvPr/>
            </p:nvSpPr>
            <p:spPr bwMode="auto">
              <a:xfrm>
                <a:off x="-366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Freeform 765"/>
              <p:cNvSpPr>
                <a:spLocks/>
              </p:cNvSpPr>
              <p:nvPr/>
            </p:nvSpPr>
            <p:spPr bwMode="auto">
              <a:xfrm>
                <a:off x="-2109" y="7033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Freeform 766"/>
              <p:cNvSpPr>
                <a:spLocks noEditPoints="1"/>
              </p:cNvSpPr>
              <p:nvPr/>
            </p:nvSpPr>
            <p:spPr bwMode="auto">
              <a:xfrm>
                <a:off x="-2008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0 h 338"/>
                  <a:gd name="T14" fmla="*/ 112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3" name="Freeform 767"/>
              <p:cNvSpPr>
                <a:spLocks/>
              </p:cNvSpPr>
              <p:nvPr/>
            </p:nvSpPr>
            <p:spPr bwMode="auto">
              <a:xfrm>
                <a:off x="-1875" y="7033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4" name="Freeform 768"/>
              <p:cNvSpPr>
                <a:spLocks noEditPoints="1"/>
              </p:cNvSpPr>
              <p:nvPr/>
            </p:nvSpPr>
            <p:spPr bwMode="auto">
              <a:xfrm>
                <a:off x="-1773" y="7031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0 h 338"/>
                  <a:gd name="T14" fmla="*/ 112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Freeform 769"/>
              <p:cNvSpPr>
                <a:spLocks/>
              </p:cNvSpPr>
              <p:nvPr/>
            </p:nvSpPr>
            <p:spPr bwMode="auto">
              <a:xfrm>
                <a:off x="-1640" y="7033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Freeform 770"/>
              <p:cNvSpPr>
                <a:spLocks noEditPoints="1"/>
              </p:cNvSpPr>
              <p:nvPr/>
            </p:nvSpPr>
            <p:spPr bwMode="auto">
              <a:xfrm>
                <a:off x="-1539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2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7" name="Freeform 771"/>
              <p:cNvSpPr>
                <a:spLocks noEditPoints="1"/>
              </p:cNvSpPr>
              <p:nvPr/>
            </p:nvSpPr>
            <p:spPr bwMode="auto">
              <a:xfrm>
                <a:off x="-1421" y="7031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Freeform 772"/>
              <p:cNvSpPr>
                <a:spLocks/>
              </p:cNvSpPr>
              <p:nvPr/>
            </p:nvSpPr>
            <p:spPr bwMode="auto">
              <a:xfrm>
                <a:off x="-1289" y="7033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9" name="Freeform 773"/>
              <p:cNvSpPr>
                <a:spLocks noEditPoints="1"/>
              </p:cNvSpPr>
              <p:nvPr/>
            </p:nvSpPr>
            <p:spPr bwMode="auto">
              <a:xfrm>
                <a:off x="-1187" y="7031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" name="Freeform 774"/>
              <p:cNvSpPr>
                <a:spLocks/>
              </p:cNvSpPr>
              <p:nvPr/>
            </p:nvSpPr>
            <p:spPr bwMode="auto">
              <a:xfrm>
                <a:off x="-1054" y="7033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" name="Freeform 775"/>
              <p:cNvSpPr>
                <a:spLocks noEditPoints="1"/>
              </p:cNvSpPr>
              <p:nvPr/>
            </p:nvSpPr>
            <p:spPr bwMode="auto">
              <a:xfrm>
                <a:off x="-952" y="7031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" name="Freeform 776"/>
              <p:cNvSpPr>
                <a:spLocks/>
              </p:cNvSpPr>
              <p:nvPr/>
            </p:nvSpPr>
            <p:spPr bwMode="auto">
              <a:xfrm>
                <a:off x="-820" y="7033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" name="Freeform 777"/>
              <p:cNvSpPr>
                <a:spLocks noEditPoints="1"/>
              </p:cNvSpPr>
              <p:nvPr/>
            </p:nvSpPr>
            <p:spPr bwMode="auto">
              <a:xfrm>
                <a:off x="-718" y="7031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4" name="Freeform 778"/>
              <p:cNvSpPr>
                <a:spLocks/>
              </p:cNvSpPr>
              <p:nvPr/>
            </p:nvSpPr>
            <p:spPr bwMode="auto">
              <a:xfrm>
                <a:off x="-585" y="7033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5" name="Freeform 779"/>
              <p:cNvSpPr>
                <a:spLocks noEditPoints="1"/>
              </p:cNvSpPr>
              <p:nvPr/>
            </p:nvSpPr>
            <p:spPr bwMode="auto">
              <a:xfrm>
                <a:off x="-483" y="7031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Freeform 780"/>
              <p:cNvSpPr>
                <a:spLocks/>
              </p:cNvSpPr>
              <p:nvPr/>
            </p:nvSpPr>
            <p:spPr bwMode="auto">
              <a:xfrm>
                <a:off x="-351" y="7033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Freeform 781"/>
              <p:cNvSpPr>
                <a:spLocks/>
              </p:cNvSpPr>
              <p:nvPr/>
            </p:nvSpPr>
            <p:spPr bwMode="auto">
              <a:xfrm>
                <a:off x="-2226" y="730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29 w 49"/>
                  <a:gd name="T13" fmla="*/ 18 h 148"/>
                  <a:gd name="T14" fmla="*/ 29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29" y="18"/>
                    </a:lnTo>
                    <a:lnTo>
                      <a:pt x="29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Freeform 782"/>
              <p:cNvSpPr>
                <a:spLocks noEditPoints="1"/>
              </p:cNvSpPr>
              <p:nvPr/>
            </p:nvSpPr>
            <p:spPr bwMode="auto">
              <a:xfrm>
                <a:off x="-2125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Freeform 783"/>
              <p:cNvSpPr>
                <a:spLocks/>
              </p:cNvSpPr>
              <p:nvPr/>
            </p:nvSpPr>
            <p:spPr bwMode="auto">
              <a:xfrm>
                <a:off x="-1992" y="730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Freeform 784"/>
              <p:cNvSpPr>
                <a:spLocks noEditPoints="1"/>
              </p:cNvSpPr>
              <p:nvPr/>
            </p:nvSpPr>
            <p:spPr bwMode="auto">
              <a:xfrm>
                <a:off x="-1890" y="7305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Freeform 785"/>
              <p:cNvSpPr>
                <a:spLocks/>
              </p:cNvSpPr>
              <p:nvPr/>
            </p:nvSpPr>
            <p:spPr bwMode="auto">
              <a:xfrm>
                <a:off x="-1758" y="730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Freeform 786"/>
              <p:cNvSpPr>
                <a:spLocks noEditPoints="1"/>
              </p:cNvSpPr>
              <p:nvPr/>
            </p:nvSpPr>
            <p:spPr bwMode="auto">
              <a:xfrm>
                <a:off x="-1656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Freeform 787"/>
              <p:cNvSpPr>
                <a:spLocks noEditPoints="1"/>
              </p:cNvSpPr>
              <p:nvPr/>
            </p:nvSpPr>
            <p:spPr bwMode="auto">
              <a:xfrm>
                <a:off x="-1539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Freeform 788"/>
              <p:cNvSpPr>
                <a:spLocks/>
              </p:cNvSpPr>
              <p:nvPr/>
            </p:nvSpPr>
            <p:spPr bwMode="auto">
              <a:xfrm>
                <a:off x="-1406" y="730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5" name="Freeform 789"/>
              <p:cNvSpPr>
                <a:spLocks noEditPoints="1"/>
              </p:cNvSpPr>
              <p:nvPr/>
            </p:nvSpPr>
            <p:spPr bwMode="auto">
              <a:xfrm>
                <a:off x="-1304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6" name="Freeform 790"/>
              <p:cNvSpPr>
                <a:spLocks/>
              </p:cNvSpPr>
              <p:nvPr/>
            </p:nvSpPr>
            <p:spPr bwMode="auto">
              <a:xfrm>
                <a:off x="-1171" y="730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Freeform 791"/>
              <p:cNvSpPr>
                <a:spLocks noEditPoints="1"/>
              </p:cNvSpPr>
              <p:nvPr/>
            </p:nvSpPr>
            <p:spPr bwMode="auto">
              <a:xfrm>
                <a:off x="-1070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8" name="Freeform 792"/>
              <p:cNvSpPr>
                <a:spLocks noEditPoints="1"/>
              </p:cNvSpPr>
              <p:nvPr/>
            </p:nvSpPr>
            <p:spPr bwMode="auto">
              <a:xfrm>
                <a:off x="-952" y="7305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Freeform 793"/>
              <p:cNvSpPr>
                <a:spLocks/>
              </p:cNvSpPr>
              <p:nvPr/>
            </p:nvSpPr>
            <p:spPr bwMode="auto">
              <a:xfrm>
                <a:off x="-820" y="7308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1 w 50"/>
                  <a:gd name="T5" fmla="*/ 18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0" name="Freeform 794"/>
              <p:cNvSpPr>
                <a:spLocks noEditPoints="1"/>
              </p:cNvSpPr>
              <p:nvPr/>
            </p:nvSpPr>
            <p:spPr bwMode="auto">
              <a:xfrm>
                <a:off x="-718" y="7305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" name="Freeform 795"/>
              <p:cNvSpPr>
                <a:spLocks/>
              </p:cNvSpPr>
              <p:nvPr/>
            </p:nvSpPr>
            <p:spPr bwMode="auto">
              <a:xfrm>
                <a:off x="-585" y="7308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Freeform 796"/>
              <p:cNvSpPr>
                <a:spLocks noEditPoints="1"/>
              </p:cNvSpPr>
              <p:nvPr/>
            </p:nvSpPr>
            <p:spPr bwMode="auto">
              <a:xfrm>
                <a:off x="-483" y="7305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8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Freeform 797"/>
              <p:cNvSpPr>
                <a:spLocks noEditPoints="1"/>
              </p:cNvSpPr>
              <p:nvPr/>
            </p:nvSpPr>
            <p:spPr bwMode="auto">
              <a:xfrm>
                <a:off x="-366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" name="Freeform 798"/>
              <p:cNvSpPr>
                <a:spLocks/>
              </p:cNvSpPr>
              <p:nvPr/>
            </p:nvSpPr>
            <p:spPr bwMode="auto">
              <a:xfrm>
                <a:off x="-2226" y="7582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29 w 49"/>
                  <a:gd name="T5" fmla="*/ 19 h 149"/>
                  <a:gd name="T6" fmla="*/ 29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Freeform 799"/>
              <p:cNvSpPr>
                <a:spLocks/>
              </p:cNvSpPr>
              <p:nvPr/>
            </p:nvSpPr>
            <p:spPr bwMode="auto">
              <a:xfrm>
                <a:off x="-2109" y="7582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" name="Freeform 800"/>
              <p:cNvSpPr>
                <a:spLocks noEditPoints="1"/>
              </p:cNvSpPr>
              <p:nvPr/>
            </p:nvSpPr>
            <p:spPr bwMode="auto">
              <a:xfrm>
                <a:off x="-2008" y="7580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" name="Freeform 801"/>
              <p:cNvSpPr>
                <a:spLocks noEditPoints="1"/>
              </p:cNvSpPr>
              <p:nvPr/>
            </p:nvSpPr>
            <p:spPr bwMode="auto">
              <a:xfrm>
                <a:off x="-1890" y="7580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" name="Freeform 802"/>
              <p:cNvSpPr>
                <a:spLocks/>
              </p:cNvSpPr>
              <p:nvPr/>
            </p:nvSpPr>
            <p:spPr bwMode="auto">
              <a:xfrm>
                <a:off x="-1758" y="7582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1 w 50"/>
                  <a:gd name="T5" fmla="*/ 19 h 149"/>
                  <a:gd name="T6" fmla="*/ 31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" name="Freeform 803"/>
              <p:cNvSpPr>
                <a:spLocks/>
              </p:cNvSpPr>
              <p:nvPr/>
            </p:nvSpPr>
            <p:spPr bwMode="auto">
              <a:xfrm>
                <a:off x="-1640" y="7582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Freeform 804"/>
              <p:cNvSpPr>
                <a:spLocks/>
              </p:cNvSpPr>
              <p:nvPr/>
            </p:nvSpPr>
            <p:spPr bwMode="auto">
              <a:xfrm>
                <a:off x="-1523" y="7582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Freeform 805"/>
              <p:cNvSpPr>
                <a:spLocks noEditPoints="1"/>
              </p:cNvSpPr>
              <p:nvPr/>
            </p:nvSpPr>
            <p:spPr bwMode="auto">
              <a:xfrm>
                <a:off x="-1421" y="7580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Freeform 806"/>
              <p:cNvSpPr>
                <a:spLocks/>
              </p:cNvSpPr>
              <p:nvPr/>
            </p:nvSpPr>
            <p:spPr bwMode="auto">
              <a:xfrm>
                <a:off x="-1289" y="7582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" name="Freeform 807"/>
              <p:cNvSpPr>
                <a:spLocks noEditPoints="1"/>
              </p:cNvSpPr>
              <p:nvPr/>
            </p:nvSpPr>
            <p:spPr bwMode="auto">
              <a:xfrm>
                <a:off x="-1187" y="7580"/>
                <a:ext cx="101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5" name="Group 1009"/>
            <p:cNvGrpSpPr>
              <a:grpSpLocks/>
            </p:cNvGrpSpPr>
            <p:nvPr/>
          </p:nvGrpSpPr>
          <p:grpSpPr bwMode="auto">
            <a:xfrm>
              <a:off x="-2226" y="3740"/>
              <a:ext cx="2782" cy="5913"/>
              <a:chOff x="-2226" y="3740"/>
              <a:chExt cx="2782" cy="5913"/>
            </a:xfrm>
            <a:grpFill/>
          </p:grpSpPr>
          <p:sp>
            <p:nvSpPr>
              <p:cNvPr id="454" name="Freeform 809"/>
              <p:cNvSpPr>
                <a:spLocks/>
              </p:cNvSpPr>
              <p:nvPr/>
            </p:nvSpPr>
            <p:spPr bwMode="auto">
              <a:xfrm>
                <a:off x="-1054" y="7582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810"/>
              <p:cNvSpPr>
                <a:spLocks noEditPoints="1"/>
              </p:cNvSpPr>
              <p:nvPr/>
            </p:nvSpPr>
            <p:spPr bwMode="auto">
              <a:xfrm>
                <a:off x="-952" y="7580"/>
                <a:ext cx="101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811"/>
              <p:cNvSpPr>
                <a:spLocks/>
              </p:cNvSpPr>
              <p:nvPr/>
            </p:nvSpPr>
            <p:spPr bwMode="auto">
              <a:xfrm>
                <a:off x="-820" y="7582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1 w 50"/>
                  <a:gd name="T5" fmla="*/ 19 h 149"/>
                  <a:gd name="T6" fmla="*/ 31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812"/>
              <p:cNvSpPr>
                <a:spLocks noEditPoints="1"/>
              </p:cNvSpPr>
              <p:nvPr/>
            </p:nvSpPr>
            <p:spPr bwMode="auto">
              <a:xfrm>
                <a:off x="-718" y="7580"/>
                <a:ext cx="101" cy="153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813"/>
              <p:cNvSpPr>
                <a:spLocks noEditPoints="1"/>
              </p:cNvSpPr>
              <p:nvPr/>
            </p:nvSpPr>
            <p:spPr bwMode="auto">
              <a:xfrm>
                <a:off x="-601" y="7580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814"/>
              <p:cNvSpPr>
                <a:spLocks/>
              </p:cNvSpPr>
              <p:nvPr/>
            </p:nvSpPr>
            <p:spPr bwMode="auto">
              <a:xfrm>
                <a:off x="-468" y="7582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815"/>
              <p:cNvSpPr>
                <a:spLocks noEditPoints="1"/>
              </p:cNvSpPr>
              <p:nvPr/>
            </p:nvSpPr>
            <p:spPr bwMode="auto">
              <a:xfrm>
                <a:off x="-366" y="7580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816"/>
              <p:cNvSpPr>
                <a:spLocks/>
              </p:cNvSpPr>
              <p:nvPr/>
            </p:nvSpPr>
            <p:spPr bwMode="auto">
              <a:xfrm>
                <a:off x="-2109" y="7856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817"/>
              <p:cNvSpPr>
                <a:spLocks noEditPoints="1"/>
              </p:cNvSpPr>
              <p:nvPr/>
            </p:nvSpPr>
            <p:spPr bwMode="auto">
              <a:xfrm>
                <a:off x="-2008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0 h 338"/>
                  <a:gd name="T14" fmla="*/ 112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818"/>
              <p:cNvSpPr>
                <a:spLocks/>
              </p:cNvSpPr>
              <p:nvPr/>
            </p:nvSpPr>
            <p:spPr bwMode="auto">
              <a:xfrm>
                <a:off x="-1875" y="785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819"/>
              <p:cNvSpPr>
                <a:spLocks noEditPoints="1"/>
              </p:cNvSpPr>
              <p:nvPr/>
            </p:nvSpPr>
            <p:spPr bwMode="auto">
              <a:xfrm>
                <a:off x="-1773" y="7854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0 h 338"/>
                  <a:gd name="T14" fmla="*/ 112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820"/>
              <p:cNvSpPr>
                <a:spLocks noEditPoints="1"/>
              </p:cNvSpPr>
              <p:nvPr/>
            </p:nvSpPr>
            <p:spPr bwMode="auto">
              <a:xfrm>
                <a:off x="-1656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821"/>
              <p:cNvSpPr>
                <a:spLocks/>
              </p:cNvSpPr>
              <p:nvPr/>
            </p:nvSpPr>
            <p:spPr bwMode="auto">
              <a:xfrm>
                <a:off x="-1523" y="7856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822"/>
              <p:cNvSpPr>
                <a:spLocks noEditPoints="1"/>
              </p:cNvSpPr>
              <p:nvPr/>
            </p:nvSpPr>
            <p:spPr bwMode="auto">
              <a:xfrm>
                <a:off x="-1421" y="7854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823"/>
              <p:cNvSpPr>
                <a:spLocks noEditPoints="1"/>
              </p:cNvSpPr>
              <p:nvPr/>
            </p:nvSpPr>
            <p:spPr bwMode="auto">
              <a:xfrm>
                <a:off x="-1304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824"/>
              <p:cNvSpPr>
                <a:spLocks/>
              </p:cNvSpPr>
              <p:nvPr/>
            </p:nvSpPr>
            <p:spPr bwMode="auto">
              <a:xfrm>
                <a:off x="-1171" y="785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825"/>
              <p:cNvSpPr>
                <a:spLocks noEditPoints="1"/>
              </p:cNvSpPr>
              <p:nvPr/>
            </p:nvSpPr>
            <p:spPr bwMode="auto">
              <a:xfrm>
                <a:off x="-1070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826"/>
              <p:cNvSpPr>
                <a:spLocks/>
              </p:cNvSpPr>
              <p:nvPr/>
            </p:nvSpPr>
            <p:spPr bwMode="auto">
              <a:xfrm>
                <a:off x="-937" y="785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827"/>
              <p:cNvSpPr>
                <a:spLocks noEditPoints="1"/>
              </p:cNvSpPr>
              <p:nvPr/>
            </p:nvSpPr>
            <p:spPr bwMode="auto">
              <a:xfrm>
                <a:off x="-835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828"/>
              <p:cNvSpPr>
                <a:spLocks/>
              </p:cNvSpPr>
              <p:nvPr/>
            </p:nvSpPr>
            <p:spPr bwMode="auto">
              <a:xfrm>
                <a:off x="-702" y="785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829"/>
              <p:cNvSpPr>
                <a:spLocks/>
              </p:cNvSpPr>
              <p:nvPr/>
            </p:nvSpPr>
            <p:spPr bwMode="auto">
              <a:xfrm>
                <a:off x="-585" y="785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830"/>
              <p:cNvSpPr>
                <a:spLocks/>
              </p:cNvSpPr>
              <p:nvPr/>
            </p:nvSpPr>
            <p:spPr bwMode="auto">
              <a:xfrm>
                <a:off x="-468" y="7856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Freeform 831"/>
              <p:cNvSpPr>
                <a:spLocks noEditPoints="1"/>
              </p:cNvSpPr>
              <p:nvPr/>
            </p:nvSpPr>
            <p:spPr bwMode="auto">
              <a:xfrm>
                <a:off x="-366" y="7854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Freeform 832"/>
              <p:cNvSpPr>
                <a:spLocks/>
              </p:cNvSpPr>
              <p:nvPr/>
            </p:nvSpPr>
            <p:spPr bwMode="auto">
              <a:xfrm>
                <a:off x="-2109" y="8131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8 h 148"/>
                  <a:gd name="T4" fmla="*/ 30 w 49"/>
                  <a:gd name="T5" fmla="*/ 18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Freeform 833"/>
              <p:cNvSpPr>
                <a:spLocks noEditPoints="1"/>
              </p:cNvSpPr>
              <p:nvPr/>
            </p:nvSpPr>
            <p:spPr bwMode="auto">
              <a:xfrm>
                <a:off x="-2008" y="812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834"/>
              <p:cNvSpPr>
                <a:spLocks/>
              </p:cNvSpPr>
              <p:nvPr/>
            </p:nvSpPr>
            <p:spPr bwMode="auto">
              <a:xfrm>
                <a:off x="-1875" y="813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835"/>
              <p:cNvSpPr>
                <a:spLocks noEditPoints="1"/>
              </p:cNvSpPr>
              <p:nvPr/>
            </p:nvSpPr>
            <p:spPr bwMode="auto">
              <a:xfrm>
                <a:off x="-1773" y="812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836"/>
              <p:cNvSpPr>
                <a:spLocks/>
              </p:cNvSpPr>
              <p:nvPr/>
            </p:nvSpPr>
            <p:spPr bwMode="auto">
              <a:xfrm>
                <a:off x="-1640" y="813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Freeform 837"/>
              <p:cNvSpPr>
                <a:spLocks noEditPoints="1"/>
              </p:cNvSpPr>
              <p:nvPr/>
            </p:nvSpPr>
            <p:spPr bwMode="auto">
              <a:xfrm>
                <a:off x="-1539" y="812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2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838"/>
              <p:cNvSpPr>
                <a:spLocks noEditPoints="1"/>
              </p:cNvSpPr>
              <p:nvPr/>
            </p:nvSpPr>
            <p:spPr bwMode="auto">
              <a:xfrm>
                <a:off x="-1421" y="812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839"/>
              <p:cNvSpPr>
                <a:spLocks/>
              </p:cNvSpPr>
              <p:nvPr/>
            </p:nvSpPr>
            <p:spPr bwMode="auto">
              <a:xfrm>
                <a:off x="-1289" y="813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840"/>
              <p:cNvSpPr>
                <a:spLocks noEditPoints="1"/>
              </p:cNvSpPr>
              <p:nvPr/>
            </p:nvSpPr>
            <p:spPr bwMode="auto">
              <a:xfrm>
                <a:off x="-1187" y="8128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7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841"/>
              <p:cNvSpPr>
                <a:spLocks/>
              </p:cNvSpPr>
              <p:nvPr/>
            </p:nvSpPr>
            <p:spPr bwMode="auto">
              <a:xfrm>
                <a:off x="-1054" y="813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842"/>
              <p:cNvSpPr>
                <a:spLocks noEditPoints="1"/>
              </p:cNvSpPr>
              <p:nvPr/>
            </p:nvSpPr>
            <p:spPr bwMode="auto">
              <a:xfrm>
                <a:off x="-952" y="8128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7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843"/>
              <p:cNvSpPr>
                <a:spLocks/>
              </p:cNvSpPr>
              <p:nvPr/>
            </p:nvSpPr>
            <p:spPr bwMode="auto">
              <a:xfrm>
                <a:off x="-820" y="813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844"/>
              <p:cNvSpPr>
                <a:spLocks noEditPoints="1"/>
              </p:cNvSpPr>
              <p:nvPr/>
            </p:nvSpPr>
            <p:spPr bwMode="auto">
              <a:xfrm>
                <a:off x="-718" y="8128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7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845"/>
              <p:cNvSpPr>
                <a:spLocks/>
              </p:cNvSpPr>
              <p:nvPr/>
            </p:nvSpPr>
            <p:spPr bwMode="auto">
              <a:xfrm>
                <a:off x="-585" y="813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846"/>
              <p:cNvSpPr>
                <a:spLocks noEditPoints="1"/>
              </p:cNvSpPr>
              <p:nvPr/>
            </p:nvSpPr>
            <p:spPr bwMode="auto">
              <a:xfrm>
                <a:off x="-483" y="8128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7 w 222"/>
                  <a:gd name="T17" fmla="*/ 168 h 339"/>
                  <a:gd name="T18" fmla="*/ 110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2"/>
                      <a:pt x="182" y="0"/>
                      <a:pt x="113" y="0"/>
                    </a:cubicBezTo>
                    <a:close/>
                    <a:moveTo>
                      <a:pt x="110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7" y="87"/>
                      <a:pt x="177" y="168"/>
                    </a:cubicBezTo>
                    <a:cubicBezTo>
                      <a:pt x="177" y="252"/>
                      <a:pt x="156" y="305"/>
                      <a:pt x="11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Freeform 847"/>
              <p:cNvSpPr>
                <a:spLocks/>
              </p:cNvSpPr>
              <p:nvPr/>
            </p:nvSpPr>
            <p:spPr bwMode="auto">
              <a:xfrm>
                <a:off x="-351" y="813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Freeform 848"/>
              <p:cNvSpPr>
                <a:spLocks/>
              </p:cNvSpPr>
              <p:nvPr/>
            </p:nvSpPr>
            <p:spPr bwMode="auto">
              <a:xfrm>
                <a:off x="-2226" y="840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3 h 148"/>
                  <a:gd name="T10" fmla="*/ 29 w 49"/>
                  <a:gd name="T11" fmla="*/ 19 h 148"/>
                  <a:gd name="T12" fmla="*/ 29 w 49"/>
                  <a:gd name="T13" fmla="*/ 19 h 148"/>
                  <a:gd name="T14" fmla="*/ 29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849"/>
              <p:cNvSpPr>
                <a:spLocks noEditPoints="1"/>
              </p:cNvSpPr>
              <p:nvPr/>
            </p:nvSpPr>
            <p:spPr bwMode="auto">
              <a:xfrm>
                <a:off x="-2125" y="840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850"/>
              <p:cNvSpPr>
                <a:spLocks/>
              </p:cNvSpPr>
              <p:nvPr/>
            </p:nvSpPr>
            <p:spPr bwMode="auto">
              <a:xfrm>
                <a:off x="-1992" y="840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3 h 148"/>
                  <a:gd name="T10" fmla="*/ 30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851"/>
              <p:cNvSpPr>
                <a:spLocks noEditPoints="1"/>
              </p:cNvSpPr>
              <p:nvPr/>
            </p:nvSpPr>
            <p:spPr bwMode="auto">
              <a:xfrm>
                <a:off x="-1890" y="840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852"/>
              <p:cNvSpPr>
                <a:spLocks/>
              </p:cNvSpPr>
              <p:nvPr/>
            </p:nvSpPr>
            <p:spPr bwMode="auto">
              <a:xfrm>
                <a:off x="-1758" y="840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853"/>
              <p:cNvSpPr>
                <a:spLocks noEditPoints="1"/>
              </p:cNvSpPr>
              <p:nvPr/>
            </p:nvSpPr>
            <p:spPr bwMode="auto">
              <a:xfrm>
                <a:off x="-1656" y="840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854"/>
              <p:cNvSpPr>
                <a:spLocks noEditPoints="1"/>
              </p:cNvSpPr>
              <p:nvPr/>
            </p:nvSpPr>
            <p:spPr bwMode="auto">
              <a:xfrm>
                <a:off x="-1539" y="840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855"/>
              <p:cNvSpPr>
                <a:spLocks/>
              </p:cNvSpPr>
              <p:nvPr/>
            </p:nvSpPr>
            <p:spPr bwMode="auto">
              <a:xfrm>
                <a:off x="-1406" y="840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856"/>
              <p:cNvSpPr>
                <a:spLocks noEditPoints="1"/>
              </p:cNvSpPr>
              <p:nvPr/>
            </p:nvSpPr>
            <p:spPr bwMode="auto">
              <a:xfrm>
                <a:off x="-1304" y="840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857"/>
              <p:cNvSpPr>
                <a:spLocks/>
              </p:cNvSpPr>
              <p:nvPr/>
            </p:nvSpPr>
            <p:spPr bwMode="auto">
              <a:xfrm>
                <a:off x="-1171" y="840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Freeform 858"/>
              <p:cNvSpPr>
                <a:spLocks noEditPoints="1"/>
              </p:cNvSpPr>
              <p:nvPr/>
            </p:nvSpPr>
            <p:spPr bwMode="auto">
              <a:xfrm>
                <a:off x="-1070" y="840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859"/>
              <p:cNvSpPr>
                <a:spLocks noEditPoints="1"/>
              </p:cNvSpPr>
              <p:nvPr/>
            </p:nvSpPr>
            <p:spPr bwMode="auto">
              <a:xfrm>
                <a:off x="-952" y="8402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860"/>
              <p:cNvSpPr>
                <a:spLocks/>
              </p:cNvSpPr>
              <p:nvPr/>
            </p:nvSpPr>
            <p:spPr bwMode="auto">
              <a:xfrm>
                <a:off x="-820" y="8405"/>
                <a:ext cx="50" cy="148"/>
              </a:xfrm>
              <a:custGeom>
                <a:avLst/>
                <a:gdLst>
                  <a:gd name="T0" fmla="*/ 4 w 50"/>
                  <a:gd name="T1" fmla="*/ 33 h 148"/>
                  <a:gd name="T2" fmla="*/ 30 w 50"/>
                  <a:gd name="T3" fmla="*/ 19 h 148"/>
                  <a:gd name="T4" fmla="*/ 31 w 50"/>
                  <a:gd name="T5" fmla="*/ 19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861"/>
              <p:cNvSpPr>
                <a:spLocks noEditPoints="1"/>
              </p:cNvSpPr>
              <p:nvPr/>
            </p:nvSpPr>
            <p:spPr bwMode="auto">
              <a:xfrm>
                <a:off x="-718" y="8402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862"/>
              <p:cNvSpPr>
                <a:spLocks/>
              </p:cNvSpPr>
              <p:nvPr/>
            </p:nvSpPr>
            <p:spPr bwMode="auto">
              <a:xfrm>
                <a:off x="-585" y="8405"/>
                <a:ext cx="50" cy="148"/>
              </a:xfrm>
              <a:custGeom>
                <a:avLst/>
                <a:gdLst>
                  <a:gd name="T0" fmla="*/ 4 w 50"/>
                  <a:gd name="T1" fmla="*/ 33 h 148"/>
                  <a:gd name="T2" fmla="*/ 30 w 50"/>
                  <a:gd name="T3" fmla="*/ 19 h 148"/>
                  <a:gd name="T4" fmla="*/ 30 w 50"/>
                  <a:gd name="T5" fmla="*/ 19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863"/>
              <p:cNvSpPr>
                <a:spLocks noEditPoints="1"/>
              </p:cNvSpPr>
              <p:nvPr/>
            </p:nvSpPr>
            <p:spPr bwMode="auto">
              <a:xfrm>
                <a:off x="-483" y="8402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864"/>
              <p:cNvSpPr>
                <a:spLocks noEditPoints="1"/>
              </p:cNvSpPr>
              <p:nvPr/>
            </p:nvSpPr>
            <p:spPr bwMode="auto">
              <a:xfrm>
                <a:off x="-366" y="840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865"/>
              <p:cNvSpPr>
                <a:spLocks/>
              </p:cNvSpPr>
              <p:nvPr/>
            </p:nvSpPr>
            <p:spPr bwMode="auto">
              <a:xfrm>
                <a:off x="-2226" y="8679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29 w 49"/>
                  <a:gd name="T5" fmla="*/ 19 h 149"/>
                  <a:gd name="T6" fmla="*/ 29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866"/>
              <p:cNvSpPr>
                <a:spLocks/>
              </p:cNvSpPr>
              <p:nvPr/>
            </p:nvSpPr>
            <p:spPr bwMode="auto">
              <a:xfrm>
                <a:off x="-2109" y="867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4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867"/>
              <p:cNvSpPr>
                <a:spLocks noEditPoints="1"/>
              </p:cNvSpPr>
              <p:nvPr/>
            </p:nvSpPr>
            <p:spPr bwMode="auto">
              <a:xfrm>
                <a:off x="-2008" y="8677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0 h 338"/>
                  <a:gd name="T14" fmla="*/ 112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868"/>
              <p:cNvSpPr>
                <a:spLocks noEditPoints="1"/>
              </p:cNvSpPr>
              <p:nvPr/>
            </p:nvSpPr>
            <p:spPr bwMode="auto">
              <a:xfrm>
                <a:off x="-1890" y="8677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869"/>
              <p:cNvSpPr>
                <a:spLocks/>
              </p:cNvSpPr>
              <p:nvPr/>
            </p:nvSpPr>
            <p:spPr bwMode="auto">
              <a:xfrm>
                <a:off x="-1758" y="867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1 w 50"/>
                  <a:gd name="T5" fmla="*/ 19 h 149"/>
                  <a:gd name="T6" fmla="*/ 31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870"/>
              <p:cNvSpPr>
                <a:spLocks/>
              </p:cNvSpPr>
              <p:nvPr/>
            </p:nvSpPr>
            <p:spPr bwMode="auto">
              <a:xfrm>
                <a:off x="-1640" y="867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4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871"/>
              <p:cNvSpPr>
                <a:spLocks/>
              </p:cNvSpPr>
              <p:nvPr/>
            </p:nvSpPr>
            <p:spPr bwMode="auto">
              <a:xfrm>
                <a:off x="-1523" y="867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872"/>
              <p:cNvSpPr>
                <a:spLocks noEditPoints="1"/>
              </p:cNvSpPr>
              <p:nvPr/>
            </p:nvSpPr>
            <p:spPr bwMode="auto">
              <a:xfrm>
                <a:off x="-1421" y="8677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873"/>
              <p:cNvSpPr>
                <a:spLocks/>
              </p:cNvSpPr>
              <p:nvPr/>
            </p:nvSpPr>
            <p:spPr bwMode="auto">
              <a:xfrm>
                <a:off x="-1289" y="867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874"/>
              <p:cNvSpPr>
                <a:spLocks noEditPoints="1"/>
              </p:cNvSpPr>
              <p:nvPr/>
            </p:nvSpPr>
            <p:spPr bwMode="auto">
              <a:xfrm>
                <a:off x="-1187" y="8677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875"/>
              <p:cNvSpPr>
                <a:spLocks/>
              </p:cNvSpPr>
              <p:nvPr/>
            </p:nvSpPr>
            <p:spPr bwMode="auto">
              <a:xfrm>
                <a:off x="-1054" y="867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Freeform 876"/>
              <p:cNvSpPr>
                <a:spLocks noEditPoints="1"/>
              </p:cNvSpPr>
              <p:nvPr/>
            </p:nvSpPr>
            <p:spPr bwMode="auto">
              <a:xfrm>
                <a:off x="-952" y="8677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877"/>
              <p:cNvSpPr>
                <a:spLocks/>
              </p:cNvSpPr>
              <p:nvPr/>
            </p:nvSpPr>
            <p:spPr bwMode="auto">
              <a:xfrm>
                <a:off x="-820" y="867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1 w 50"/>
                  <a:gd name="T5" fmla="*/ 19 h 149"/>
                  <a:gd name="T6" fmla="*/ 31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878"/>
              <p:cNvSpPr>
                <a:spLocks noEditPoints="1"/>
              </p:cNvSpPr>
              <p:nvPr/>
            </p:nvSpPr>
            <p:spPr bwMode="auto">
              <a:xfrm>
                <a:off x="-718" y="8677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Freeform 879"/>
              <p:cNvSpPr>
                <a:spLocks noEditPoints="1"/>
              </p:cNvSpPr>
              <p:nvPr/>
            </p:nvSpPr>
            <p:spPr bwMode="auto">
              <a:xfrm>
                <a:off x="-601" y="8677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880"/>
              <p:cNvSpPr>
                <a:spLocks/>
              </p:cNvSpPr>
              <p:nvPr/>
            </p:nvSpPr>
            <p:spPr bwMode="auto">
              <a:xfrm>
                <a:off x="-468" y="867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881"/>
              <p:cNvSpPr>
                <a:spLocks noEditPoints="1"/>
              </p:cNvSpPr>
              <p:nvPr/>
            </p:nvSpPr>
            <p:spPr bwMode="auto">
              <a:xfrm>
                <a:off x="-366" y="8677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882"/>
              <p:cNvSpPr>
                <a:spLocks/>
              </p:cNvSpPr>
              <p:nvPr/>
            </p:nvSpPr>
            <p:spPr bwMode="auto">
              <a:xfrm>
                <a:off x="-2109" y="8954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8 h 148"/>
                  <a:gd name="T4" fmla="*/ 30 w 49"/>
                  <a:gd name="T5" fmla="*/ 18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883"/>
              <p:cNvSpPr>
                <a:spLocks noEditPoints="1"/>
              </p:cNvSpPr>
              <p:nvPr/>
            </p:nvSpPr>
            <p:spPr bwMode="auto">
              <a:xfrm>
                <a:off x="-2008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884"/>
              <p:cNvSpPr>
                <a:spLocks/>
              </p:cNvSpPr>
              <p:nvPr/>
            </p:nvSpPr>
            <p:spPr bwMode="auto">
              <a:xfrm>
                <a:off x="-1875" y="895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885"/>
              <p:cNvSpPr>
                <a:spLocks noEditPoints="1"/>
              </p:cNvSpPr>
              <p:nvPr/>
            </p:nvSpPr>
            <p:spPr bwMode="auto">
              <a:xfrm>
                <a:off x="-1773" y="895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886"/>
              <p:cNvSpPr>
                <a:spLocks noEditPoints="1"/>
              </p:cNvSpPr>
              <p:nvPr/>
            </p:nvSpPr>
            <p:spPr bwMode="auto">
              <a:xfrm>
                <a:off x="-1656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887"/>
              <p:cNvSpPr>
                <a:spLocks/>
              </p:cNvSpPr>
              <p:nvPr/>
            </p:nvSpPr>
            <p:spPr bwMode="auto">
              <a:xfrm>
                <a:off x="-1523" y="8954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888"/>
              <p:cNvSpPr>
                <a:spLocks noEditPoints="1"/>
              </p:cNvSpPr>
              <p:nvPr/>
            </p:nvSpPr>
            <p:spPr bwMode="auto">
              <a:xfrm>
                <a:off x="-1421" y="895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Freeform 889"/>
              <p:cNvSpPr>
                <a:spLocks noEditPoints="1"/>
              </p:cNvSpPr>
              <p:nvPr/>
            </p:nvSpPr>
            <p:spPr bwMode="auto">
              <a:xfrm>
                <a:off x="-1304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Freeform 890"/>
              <p:cNvSpPr>
                <a:spLocks/>
              </p:cNvSpPr>
              <p:nvPr/>
            </p:nvSpPr>
            <p:spPr bwMode="auto">
              <a:xfrm>
                <a:off x="-1171" y="895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Freeform 891"/>
              <p:cNvSpPr>
                <a:spLocks noEditPoints="1"/>
              </p:cNvSpPr>
              <p:nvPr/>
            </p:nvSpPr>
            <p:spPr bwMode="auto">
              <a:xfrm>
                <a:off x="-1070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Freeform 892"/>
              <p:cNvSpPr>
                <a:spLocks/>
              </p:cNvSpPr>
              <p:nvPr/>
            </p:nvSpPr>
            <p:spPr bwMode="auto">
              <a:xfrm>
                <a:off x="-937" y="895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Freeform 893"/>
              <p:cNvSpPr>
                <a:spLocks noEditPoints="1"/>
              </p:cNvSpPr>
              <p:nvPr/>
            </p:nvSpPr>
            <p:spPr bwMode="auto">
              <a:xfrm>
                <a:off x="-835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Freeform 894"/>
              <p:cNvSpPr>
                <a:spLocks/>
              </p:cNvSpPr>
              <p:nvPr/>
            </p:nvSpPr>
            <p:spPr bwMode="auto">
              <a:xfrm>
                <a:off x="-702" y="895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Freeform 895"/>
              <p:cNvSpPr>
                <a:spLocks/>
              </p:cNvSpPr>
              <p:nvPr/>
            </p:nvSpPr>
            <p:spPr bwMode="auto">
              <a:xfrm>
                <a:off x="-585" y="8954"/>
                <a:ext cx="50" cy="148"/>
              </a:xfrm>
              <a:custGeom>
                <a:avLst/>
                <a:gdLst>
                  <a:gd name="T0" fmla="*/ 0 w 50"/>
                  <a:gd name="T1" fmla="*/ 17 h 148"/>
                  <a:gd name="T2" fmla="*/ 4 w 50"/>
                  <a:gd name="T3" fmla="*/ 32 h 148"/>
                  <a:gd name="T4" fmla="*/ 30 w 50"/>
                  <a:gd name="T5" fmla="*/ 18 h 148"/>
                  <a:gd name="T6" fmla="*/ 30 w 50"/>
                  <a:gd name="T7" fmla="*/ 18 h 148"/>
                  <a:gd name="T8" fmla="*/ 30 w 50"/>
                  <a:gd name="T9" fmla="*/ 148 h 148"/>
                  <a:gd name="T10" fmla="*/ 50 w 50"/>
                  <a:gd name="T11" fmla="*/ 148 h 148"/>
                  <a:gd name="T12" fmla="*/ 50 w 50"/>
                  <a:gd name="T13" fmla="*/ 0 h 148"/>
                  <a:gd name="T14" fmla="*/ 33 w 50"/>
                  <a:gd name="T15" fmla="*/ 0 h 148"/>
                  <a:gd name="T16" fmla="*/ 0 w 50"/>
                  <a:gd name="T17" fmla="*/ 1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0" y="17"/>
                    </a:move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Freeform 896"/>
              <p:cNvSpPr>
                <a:spLocks/>
              </p:cNvSpPr>
              <p:nvPr/>
            </p:nvSpPr>
            <p:spPr bwMode="auto">
              <a:xfrm>
                <a:off x="-468" y="8954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Freeform 897"/>
              <p:cNvSpPr>
                <a:spLocks noEditPoints="1"/>
              </p:cNvSpPr>
              <p:nvPr/>
            </p:nvSpPr>
            <p:spPr bwMode="auto">
              <a:xfrm>
                <a:off x="-366" y="895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Freeform 898"/>
              <p:cNvSpPr>
                <a:spLocks/>
              </p:cNvSpPr>
              <p:nvPr/>
            </p:nvSpPr>
            <p:spPr bwMode="auto">
              <a:xfrm>
                <a:off x="-2109" y="9227"/>
                <a:ext cx="49" cy="149"/>
              </a:xfrm>
              <a:custGeom>
                <a:avLst/>
                <a:gdLst>
                  <a:gd name="T0" fmla="*/ 4 w 49"/>
                  <a:gd name="T1" fmla="*/ 34 h 149"/>
                  <a:gd name="T2" fmla="*/ 29 w 49"/>
                  <a:gd name="T3" fmla="*/ 20 h 149"/>
                  <a:gd name="T4" fmla="*/ 30 w 49"/>
                  <a:gd name="T5" fmla="*/ 20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4 w 49"/>
                  <a:gd name="T17" fmla="*/ 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4"/>
                    </a:moveTo>
                    <a:lnTo>
                      <a:pt x="29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Freeform 899"/>
              <p:cNvSpPr>
                <a:spLocks noEditPoints="1"/>
              </p:cNvSpPr>
              <p:nvPr/>
            </p:nvSpPr>
            <p:spPr bwMode="auto">
              <a:xfrm>
                <a:off x="-2008" y="922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Freeform 900"/>
              <p:cNvSpPr>
                <a:spLocks/>
              </p:cNvSpPr>
              <p:nvPr/>
            </p:nvSpPr>
            <p:spPr bwMode="auto">
              <a:xfrm>
                <a:off x="-1875" y="9227"/>
                <a:ext cx="50" cy="149"/>
              </a:xfrm>
              <a:custGeom>
                <a:avLst/>
                <a:gdLst>
                  <a:gd name="T0" fmla="*/ 4 w 50"/>
                  <a:gd name="T1" fmla="*/ 34 h 149"/>
                  <a:gd name="T2" fmla="*/ 30 w 50"/>
                  <a:gd name="T3" fmla="*/ 20 h 149"/>
                  <a:gd name="T4" fmla="*/ 30 w 50"/>
                  <a:gd name="T5" fmla="*/ 20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4 w 50"/>
                  <a:gd name="T17" fmla="*/ 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4"/>
                    </a:move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Freeform 901"/>
              <p:cNvSpPr>
                <a:spLocks noEditPoints="1"/>
              </p:cNvSpPr>
              <p:nvPr/>
            </p:nvSpPr>
            <p:spPr bwMode="auto">
              <a:xfrm>
                <a:off x="-1773" y="9225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Freeform 902"/>
              <p:cNvSpPr>
                <a:spLocks/>
              </p:cNvSpPr>
              <p:nvPr/>
            </p:nvSpPr>
            <p:spPr bwMode="auto">
              <a:xfrm>
                <a:off x="-1640" y="9227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4 h 149"/>
                  <a:gd name="T10" fmla="*/ 29 w 49"/>
                  <a:gd name="T11" fmla="*/ 20 h 149"/>
                  <a:gd name="T12" fmla="*/ 30 w 49"/>
                  <a:gd name="T13" fmla="*/ 20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4"/>
                    </a:lnTo>
                    <a:lnTo>
                      <a:pt x="29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Freeform 903"/>
              <p:cNvSpPr>
                <a:spLocks noEditPoints="1"/>
              </p:cNvSpPr>
              <p:nvPr/>
            </p:nvSpPr>
            <p:spPr bwMode="auto">
              <a:xfrm>
                <a:off x="-1539" y="922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Freeform 904"/>
              <p:cNvSpPr>
                <a:spLocks noEditPoints="1"/>
              </p:cNvSpPr>
              <p:nvPr/>
            </p:nvSpPr>
            <p:spPr bwMode="auto">
              <a:xfrm>
                <a:off x="-1421" y="9225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Freeform 905"/>
              <p:cNvSpPr>
                <a:spLocks/>
              </p:cNvSpPr>
              <p:nvPr/>
            </p:nvSpPr>
            <p:spPr bwMode="auto">
              <a:xfrm>
                <a:off x="-1289" y="9227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4 h 149"/>
                  <a:gd name="T10" fmla="*/ 30 w 50"/>
                  <a:gd name="T11" fmla="*/ 20 h 149"/>
                  <a:gd name="T12" fmla="*/ 31 w 50"/>
                  <a:gd name="T13" fmla="*/ 20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4"/>
                    </a:lnTo>
                    <a:lnTo>
                      <a:pt x="30" y="20"/>
                    </a:lnTo>
                    <a:lnTo>
                      <a:pt x="31" y="20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Freeform 906"/>
              <p:cNvSpPr>
                <a:spLocks noEditPoints="1"/>
              </p:cNvSpPr>
              <p:nvPr/>
            </p:nvSpPr>
            <p:spPr bwMode="auto">
              <a:xfrm>
                <a:off x="-1187" y="9225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Freeform 907"/>
              <p:cNvSpPr>
                <a:spLocks/>
              </p:cNvSpPr>
              <p:nvPr/>
            </p:nvSpPr>
            <p:spPr bwMode="auto">
              <a:xfrm>
                <a:off x="-1054" y="9227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4 h 149"/>
                  <a:gd name="T10" fmla="*/ 30 w 50"/>
                  <a:gd name="T11" fmla="*/ 20 h 149"/>
                  <a:gd name="T12" fmla="*/ 30 w 50"/>
                  <a:gd name="T13" fmla="*/ 20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908"/>
              <p:cNvSpPr>
                <a:spLocks noEditPoints="1"/>
              </p:cNvSpPr>
              <p:nvPr/>
            </p:nvSpPr>
            <p:spPr bwMode="auto">
              <a:xfrm>
                <a:off x="-952" y="9225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Freeform 909"/>
              <p:cNvSpPr>
                <a:spLocks/>
              </p:cNvSpPr>
              <p:nvPr/>
            </p:nvSpPr>
            <p:spPr bwMode="auto">
              <a:xfrm>
                <a:off x="-820" y="9227"/>
                <a:ext cx="50" cy="149"/>
              </a:xfrm>
              <a:custGeom>
                <a:avLst/>
                <a:gdLst>
                  <a:gd name="T0" fmla="*/ 0 w 50"/>
                  <a:gd name="T1" fmla="*/ 18 h 149"/>
                  <a:gd name="T2" fmla="*/ 4 w 50"/>
                  <a:gd name="T3" fmla="*/ 34 h 149"/>
                  <a:gd name="T4" fmla="*/ 30 w 50"/>
                  <a:gd name="T5" fmla="*/ 20 h 149"/>
                  <a:gd name="T6" fmla="*/ 31 w 50"/>
                  <a:gd name="T7" fmla="*/ 20 h 149"/>
                  <a:gd name="T8" fmla="*/ 31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8"/>
                    </a:moveTo>
                    <a:lnTo>
                      <a:pt x="4" y="34"/>
                    </a:lnTo>
                    <a:lnTo>
                      <a:pt x="30" y="20"/>
                    </a:lnTo>
                    <a:lnTo>
                      <a:pt x="31" y="20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Freeform 910"/>
              <p:cNvSpPr>
                <a:spLocks noEditPoints="1"/>
              </p:cNvSpPr>
              <p:nvPr/>
            </p:nvSpPr>
            <p:spPr bwMode="auto">
              <a:xfrm>
                <a:off x="-718" y="9225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Freeform 911"/>
              <p:cNvSpPr>
                <a:spLocks/>
              </p:cNvSpPr>
              <p:nvPr/>
            </p:nvSpPr>
            <p:spPr bwMode="auto">
              <a:xfrm>
                <a:off x="-585" y="9227"/>
                <a:ext cx="50" cy="149"/>
              </a:xfrm>
              <a:custGeom>
                <a:avLst/>
                <a:gdLst>
                  <a:gd name="T0" fmla="*/ 0 w 50"/>
                  <a:gd name="T1" fmla="*/ 18 h 149"/>
                  <a:gd name="T2" fmla="*/ 4 w 50"/>
                  <a:gd name="T3" fmla="*/ 34 h 149"/>
                  <a:gd name="T4" fmla="*/ 30 w 50"/>
                  <a:gd name="T5" fmla="*/ 20 h 149"/>
                  <a:gd name="T6" fmla="*/ 30 w 50"/>
                  <a:gd name="T7" fmla="*/ 20 h 149"/>
                  <a:gd name="T8" fmla="*/ 30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8"/>
                    </a:moveTo>
                    <a:lnTo>
                      <a:pt x="4" y="3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Freeform 912"/>
              <p:cNvSpPr>
                <a:spLocks noEditPoints="1"/>
              </p:cNvSpPr>
              <p:nvPr/>
            </p:nvSpPr>
            <p:spPr bwMode="auto">
              <a:xfrm>
                <a:off x="-483" y="9225"/>
                <a:ext cx="101" cy="154"/>
              </a:xfrm>
              <a:custGeom>
                <a:avLst/>
                <a:gdLst>
                  <a:gd name="T0" fmla="*/ 113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3 w 222"/>
                  <a:gd name="T9" fmla="*/ 0 h 339"/>
                  <a:gd name="T10" fmla="*/ 110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7 w 222"/>
                  <a:gd name="T17" fmla="*/ 168 h 339"/>
                  <a:gd name="T18" fmla="*/ 110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0" y="339"/>
                      <a:pt x="222" y="277"/>
                      <a:pt x="222" y="166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8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Freeform 913"/>
              <p:cNvSpPr>
                <a:spLocks/>
              </p:cNvSpPr>
              <p:nvPr/>
            </p:nvSpPr>
            <p:spPr bwMode="auto">
              <a:xfrm>
                <a:off x="-351" y="9227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4 h 149"/>
                  <a:gd name="T10" fmla="*/ 30 w 50"/>
                  <a:gd name="T11" fmla="*/ 20 h 149"/>
                  <a:gd name="T12" fmla="*/ 31 w 50"/>
                  <a:gd name="T13" fmla="*/ 20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4"/>
                    </a:lnTo>
                    <a:lnTo>
                      <a:pt x="30" y="20"/>
                    </a:lnTo>
                    <a:lnTo>
                      <a:pt x="31" y="20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Freeform 914"/>
              <p:cNvSpPr>
                <a:spLocks/>
              </p:cNvSpPr>
              <p:nvPr/>
            </p:nvSpPr>
            <p:spPr bwMode="auto">
              <a:xfrm>
                <a:off x="-2226" y="9502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3 w 49"/>
                  <a:gd name="T3" fmla="*/ 33 h 149"/>
                  <a:gd name="T4" fmla="*/ 29 w 49"/>
                  <a:gd name="T5" fmla="*/ 19 h 149"/>
                  <a:gd name="T6" fmla="*/ 29 w 49"/>
                  <a:gd name="T7" fmla="*/ 19 h 149"/>
                  <a:gd name="T8" fmla="*/ 29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3" y="33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Freeform 915"/>
              <p:cNvSpPr>
                <a:spLocks noEditPoints="1"/>
              </p:cNvSpPr>
              <p:nvPr/>
            </p:nvSpPr>
            <p:spPr bwMode="auto">
              <a:xfrm>
                <a:off x="-2125" y="950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Freeform 916"/>
              <p:cNvSpPr>
                <a:spLocks/>
              </p:cNvSpPr>
              <p:nvPr/>
            </p:nvSpPr>
            <p:spPr bwMode="auto">
              <a:xfrm>
                <a:off x="-1992" y="9502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4 w 49"/>
                  <a:gd name="T3" fmla="*/ 33 h 149"/>
                  <a:gd name="T4" fmla="*/ 30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Freeform 917"/>
              <p:cNvSpPr>
                <a:spLocks noEditPoints="1"/>
              </p:cNvSpPr>
              <p:nvPr/>
            </p:nvSpPr>
            <p:spPr bwMode="auto">
              <a:xfrm>
                <a:off x="-1890" y="950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Freeform 918"/>
              <p:cNvSpPr>
                <a:spLocks/>
              </p:cNvSpPr>
              <p:nvPr/>
            </p:nvSpPr>
            <p:spPr bwMode="auto">
              <a:xfrm>
                <a:off x="-1758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4 w 50"/>
                  <a:gd name="T3" fmla="*/ 33 h 149"/>
                  <a:gd name="T4" fmla="*/ 30 w 50"/>
                  <a:gd name="T5" fmla="*/ 19 h 149"/>
                  <a:gd name="T6" fmla="*/ 31 w 50"/>
                  <a:gd name="T7" fmla="*/ 19 h 149"/>
                  <a:gd name="T8" fmla="*/ 31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Freeform 919"/>
              <p:cNvSpPr>
                <a:spLocks noEditPoints="1"/>
              </p:cNvSpPr>
              <p:nvPr/>
            </p:nvSpPr>
            <p:spPr bwMode="auto">
              <a:xfrm>
                <a:off x="-1656" y="950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Freeform 920"/>
              <p:cNvSpPr>
                <a:spLocks noEditPoints="1"/>
              </p:cNvSpPr>
              <p:nvPr/>
            </p:nvSpPr>
            <p:spPr bwMode="auto">
              <a:xfrm>
                <a:off x="-1539" y="950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2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Freeform 921"/>
              <p:cNvSpPr>
                <a:spLocks/>
              </p:cNvSpPr>
              <p:nvPr/>
            </p:nvSpPr>
            <p:spPr bwMode="auto">
              <a:xfrm>
                <a:off x="-1406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4 w 50"/>
                  <a:gd name="T3" fmla="*/ 33 h 149"/>
                  <a:gd name="T4" fmla="*/ 30 w 50"/>
                  <a:gd name="T5" fmla="*/ 19 h 149"/>
                  <a:gd name="T6" fmla="*/ 30 w 50"/>
                  <a:gd name="T7" fmla="*/ 19 h 149"/>
                  <a:gd name="T8" fmla="*/ 30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2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Freeform 922"/>
              <p:cNvSpPr>
                <a:spLocks noEditPoints="1"/>
              </p:cNvSpPr>
              <p:nvPr/>
            </p:nvSpPr>
            <p:spPr bwMode="auto">
              <a:xfrm>
                <a:off x="-1304" y="950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Freeform 923"/>
              <p:cNvSpPr>
                <a:spLocks/>
              </p:cNvSpPr>
              <p:nvPr/>
            </p:nvSpPr>
            <p:spPr bwMode="auto">
              <a:xfrm>
                <a:off x="-1171" y="9502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3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Freeform 924"/>
              <p:cNvSpPr>
                <a:spLocks noEditPoints="1"/>
              </p:cNvSpPr>
              <p:nvPr/>
            </p:nvSpPr>
            <p:spPr bwMode="auto">
              <a:xfrm>
                <a:off x="-1070" y="950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Freeform 925"/>
              <p:cNvSpPr>
                <a:spLocks noEditPoints="1"/>
              </p:cNvSpPr>
              <p:nvPr/>
            </p:nvSpPr>
            <p:spPr bwMode="auto">
              <a:xfrm>
                <a:off x="-952" y="9500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Freeform 926"/>
              <p:cNvSpPr>
                <a:spLocks/>
              </p:cNvSpPr>
              <p:nvPr/>
            </p:nvSpPr>
            <p:spPr bwMode="auto">
              <a:xfrm>
                <a:off x="-820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4 w 50"/>
                  <a:gd name="T3" fmla="*/ 33 h 149"/>
                  <a:gd name="T4" fmla="*/ 30 w 50"/>
                  <a:gd name="T5" fmla="*/ 19 h 149"/>
                  <a:gd name="T6" fmla="*/ 31 w 50"/>
                  <a:gd name="T7" fmla="*/ 19 h 149"/>
                  <a:gd name="T8" fmla="*/ 31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Freeform 927"/>
              <p:cNvSpPr>
                <a:spLocks noEditPoints="1"/>
              </p:cNvSpPr>
              <p:nvPr/>
            </p:nvSpPr>
            <p:spPr bwMode="auto">
              <a:xfrm>
                <a:off x="-718" y="9500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Freeform 928"/>
              <p:cNvSpPr>
                <a:spLocks/>
              </p:cNvSpPr>
              <p:nvPr/>
            </p:nvSpPr>
            <p:spPr bwMode="auto">
              <a:xfrm>
                <a:off x="-585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4 w 50"/>
                  <a:gd name="T3" fmla="*/ 33 h 149"/>
                  <a:gd name="T4" fmla="*/ 30 w 50"/>
                  <a:gd name="T5" fmla="*/ 19 h 149"/>
                  <a:gd name="T6" fmla="*/ 30 w 50"/>
                  <a:gd name="T7" fmla="*/ 19 h 149"/>
                  <a:gd name="T8" fmla="*/ 30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Freeform 929"/>
              <p:cNvSpPr>
                <a:spLocks noEditPoints="1"/>
              </p:cNvSpPr>
              <p:nvPr/>
            </p:nvSpPr>
            <p:spPr bwMode="auto">
              <a:xfrm>
                <a:off x="-483" y="9500"/>
                <a:ext cx="101" cy="153"/>
              </a:xfrm>
              <a:custGeom>
                <a:avLst/>
                <a:gdLst>
                  <a:gd name="T0" fmla="*/ 113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3 w 222"/>
                  <a:gd name="T9" fmla="*/ 0 h 338"/>
                  <a:gd name="T10" fmla="*/ 110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7 w 222"/>
                  <a:gd name="T17" fmla="*/ 167 h 338"/>
                  <a:gd name="T18" fmla="*/ 110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3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0" y="338"/>
                      <a:pt x="222" y="277"/>
                      <a:pt x="222" y="165"/>
                    </a:cubicBezTo>
                    <a:cubicBezTo>
                      <a:pt x="222" y="61"/>
                      <a:pt x="182" y="0"/>
                      <a:pt x="113" y="0"/>
                    </a:cubicBezTo>
                    <a:close/>
                    <a:moveTo>
                      <a:pt x="110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7" y="87"/>
                      <a:pt x="177" y="167"/>
                    </a:cubicBezTo>
                    <a:cubicBezTo>
                      <a:pt x="177" y="251"/>
                      <a:pt x="156" y="304"/>
                      <a:pt x="110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Freeform 930"/>
              <p:cNvSpPr>
                <a:spLocks noEditPoints="1"/>
              </p:cNvSpPr>
              <p:nvPr/>
            </p:nvSpPr>
            <p:spPr bwMode="auto">
              <a:xfrm>
                <a:off x="-366" y="950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Freeform 931"/>
              <p:cNvSpPr>
                <a:spLocks noEditPoints="1"/>
              </p:cNvSpPr>
              <p:nvPr/>
            </p:nvSpPr>
            <p:spPr bwMode="auto">
              <a:xfrm>
                <a:off x="-249" y="3740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Freeform 932"/>
              <p:cNvSpPr>
                <a:spLocks noEditPoints="1"/>
              </p:cNvSpPr>
              <p:nvPr/>
            </p:nvSpPr>
            <p:spPr bwMode="auto">
              <a:xfrm>
                <a:off x="-131" y="374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Freeform 933"/>
              <p:cNvSpPr>
                <a:spLocks/>
              </p:cNvSpPr>
              <p:nvPr/>
            </p:nvSpPr>
            <p:spPr bwMode="auto">
              <a:xfrm>
                <a:off x="1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Freeform 934"/>
              <p:cNvSpPr>
                <a:spLocks noEditPoints="1"/>
              </p:cNvSpPr>
              <p:nvPr/>
            </p:nvSpPr>
            <p:spPr bwMode="auto">
              <a:xfrm>
                <a:off x="103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Freeform 935"/>
              <p:cNvSpPr>
                <a:spLocks/>
              </p:cNvSpPr>
              <p:nvPr/>
            </p:nvSpPr>
            <p:spPr bwMode="auto">
              <a:xfrm>
                <a:off x="236" y="3742"/>
                <a:ext cx="49" cy="149"/>
              </a:xfrm>
              <a:custGeom>
                <a:avLst/>
                <a:gdLst>
                  <a:gd name="T0" fmla="*/ 29 w 49"/>
                  <a:gd name="T1" fmla="*/ 19 h 149"/>
                  <a:gd name="T2" fmla="*/ 30 w 49"/>
                  <a:gd name="T3" fmla="*/ 19 h 149"/>
                  <a:gd name="T4" fmla="*/ 30 w 49"/>
                  <a:gd name="T5" fmla="*/ 149 h 149"/>
                  <a:gd name="T6" fmla="*/ 49 w 49"/>
                  <a:gd name="T7" fmla="*/ 149 h 149"/>
                  <a:gd name="T8" fmla="*/ 49 w 49"/>
                  <a:gd name="T9" fmla="*/ 0 h 149"/>
                  <a:gd name="T10" fmla="*/ 32 w 49"/>
                  <a:gd name="T11" fmla="*/ 0 h 149"/>
                  <a:gd name="T12" fmla="*/ 0 w 49"/>
                  <a:gd name="T13" fmla="*/ 18 h 149"/>
                  <a:gd name="T14" fmla="*/ 4 w 49"/>
                  <a:gd name="T15" fmla="*/ 33 h 149"/>
                  <a:gd name="T16" fmla="*/ 29 w 49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29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Freeform 936"/>
              <p:cNvSpPr>
                <a:spLocks noEditPoints="1"/>
              </p:cNvSpPr>
              <p:nvPr/>
            </p:nvSpPr>
            <p:spPr bwMode="auto">
              <a:xfrm>
                <a:off x="338" y="374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Freeform 937"/>
              <p:cNvSpPr>
                <a:spLocks/>
              </p:cNvSpPr>
              <p:nvPr/>
            </p:nvSpPr>
            <p:spPr bwMode="auto">
              <a:xfrm>
                <a:off x="471" y="3742"/>
                <a:ext cx="49" cy="149"/>
              </a:xfrm>
              <a:custGeom>
                <a:avLst/>
                <a:gdLst>
                  <a:gd name="T0" fmla="*/ 29 w 49"/>
                  <a:gd name="T1" fmla="*/ 19 h 149"/>
                  <a:gd name="T2" fmla="*/ 29 w 49"/>
                  <a:gd name="T3" fmla="*/ 19 h 149"/>
                  <a:gd name="T4" fmla="*/ 29 w 49"/>
                  <a:gd name="T5" fmla="*/ 149 h 149"/>
                  <a:gd name="T6" fmla="*/ 49 w 49"/>
                  <a:gd name="T7" fmla="*/ 149 h 149"/>
                  <a:gd name="T8" fmla="*/ 49 w 49"/>
                  <a:gd name="T9" fmla="*/ 0 h 149"/>
                  <a:gd name="T10" fmla="*/ 32 w 49"/>
                  <a:gd name="T11" fmla="*/ 0 h 149"/>
                  <a:gd name="T12" fmla="*/ 0 w 49"/>
                  <a:gd name="T13" fmla="*/ 18 h 149"/>
                  <a:gd name="T14" fmla="*/ 3 w 49"/>
                  <a:gd name="T15" fmla="*/ 33 h 149"/>
                  <a:gd name="T16" fmla="*/ 29 w 49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29" y="19"/>
                    </a:move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Freeform 938"/>
              <p:cNvSpPr>
                <a:spLocks/>
              </p:cNvSpPr>
              <p:nvPr/>
            </p:nvSpPr>
            <p:spPr bwMode="auto">
              <a:xfrm>
                <a:off x="-233" y="401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Freeform 939"/>
              <p:cNvSpPr>
                <a:spLocks/>
              </p:cNvSpPr>
              <p:nvPr/>
            </p:nvSpPr>
            <p:spPr bwMode="auto">
              <a:xfrm>
                <a:off x="-116" y="401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Freeform 940"/>
              <p:cNvSpPr>
                <a:spLocks/>
              </p:cNvSpPr>
              <p:nvPr/>
            </p:nvSpPr>
            <p:spPr bwMode="auto">
              <a:xfrm>
                <a:off x="1" y="4016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3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Freeform 941"/>
              <p:cNvSpPr>
                <a:spLocks noEditPoints="1"/>
              </p:cNvSpPr>
              <p:nvPr/>
            </p:nvSpPr>
            <p:spPr bwMode="auto">
              <a:xfrm>
                <a:off x="103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Freeform 942"/>
              <p:cNvSpPr>
                <a:spLocks/>
              </p:cNvSpPr>
              <p:nvPr/>
            </p:nvSpPr>
            <p:spPr bwMode="auto">
              <a:xfrm>
                <a:off x="236" y="4016"/>
                <a:ext cx="49" cy="149"/>
              </a:xfrm>
              <a:custGeom>
                <a:avLst/>
                <a:gdLst>
                  <a:gd name="T0" fmla="*/ 29 w 49"/>
                  <a:gd name="T1" fmla="*/ 19 h 149"/>
                  <a:gd name="T2" fmla="*/ 30 w 49"/>
                  <a:gd name="T3" fmla="*/ 19 h 149"/>
                  <a:gd name="T4" fmla="*/ 30 w 49"/>
                  <a:gd name="T5" fmla="*/ 149 h 149"/>
                  <a:gd name="T6" fmla="*/ 49 w 49"/>
                  <a:gd name="T7" fmla="*/ 149 h 149"/>
                  <a:gd name="T8" fmla="*/ 49 w 49"/>
                  <a:gd name="T9" fmla="*/ 0 h 149"/>
                  <a:gd name="T10" fmla="*/ 32 w 49"/>
                  <a:gd name="T11" fmla="*/ 0 h 149"/>
                  <a:gd name="T12" fmla="*/ 0 w 49"/>
                  <a:gd name="T13" fmla="*/ 18 h 149"/>
                  <a:gd name="T14" fmla="*/ 4 w 49"/>
                  <a:gd name="T15" fmla="*/ 33 h 149"/>
                  <a:gd name="T16" fmla="*/ 29 w 49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29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Freeform 943"/>
              <p:cNvSpPr>
                <a:spLocks noEditPoints="1"/>
              </p:cNvSpPr>
              <p:nvPr/>
            </p:nvSpPr>
            <p:spPr bwMode="auto">
              <a:xfrm>
                <a:off x="338" y="4014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Freeform 944"/>
              <p:cNvSpPr>
                <a:spLocks noEditPoints="1"/>
              </p:cNvSpPr>
              <p:nvPr/>
            </p:nvSpPr>
            <p:spPr bwMode="auto">
              <a:xfrm>
                <a:off x="455" y="4014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Freeform 945"/>
              <p:cNvSpPr>
                <a:spLocks/>
              </p:cNvSpPr>
              <p:nvPr/>
            </p:nvSpPr>
            <p:spPr bwMode="auto">
              <a:xfrm>
                <a:off x="-233" y="4291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8 h 148"/>
                  <a:gd name="T4" fmla="*/ 30 w 49"/>
                  <a:gd name="T5" fmla="*/ 18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Freeform 946"/>
              <p:cNvSpPr>
                <a:spLocks noEditPoints="1"/>
              </p:cNvSpPr>
              <p:nvPr/>
            </p:nvSpPr>
            <p:spPr bwMode="auto">
              <a:xfrm>
                <a:off x="-131" y="428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Freeform 947"/>
              <p:cNvSpPr>
                <a:spLocks noEditPoints="1"/>
              </p:cNvSpPr>
              <p:nvPr/>
            </p:nvSpPr>
            <p:spPr bwMode="auto">
              <a:xfrm>
                <a:off x="-14" y="4288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Freeform 948"/>
              <p:cNvSpPr>
                <a:spLocks/>
              </p:cNvSpPr>
              <p:nvPr/>
            </p:nvSpPr>
            <p:spPr bwMode="auto">
              <a:xfrm>
                <a:off x="118" y="429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5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Freeform 949"/>
              <p:cNvSpPr>
                <a:spLocks noEditPoints="1"/>
              </p:cNvSpPr>
              <p:nvPr/>
            </p:nvSpPr>
            <p:spPr bwMode="auto">
              <a:xfrm>
                <a:off x="220" y="4288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Freeform 950"/>
              <p:cNvSpPr>
                <a:spLocks/>
              </p:cNvSpPr>
              <p:nvPr/>
            </p:nvSpPr>
            <p:spPr bwMode="auto">
              <a:xfrm>
                <a:off x="353" y="429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Freeform 951"/>
              <p:cNvSpPr>
                <a:spLocks noEditPoints="1"/>
              </p:cNvSpPr>
              <p:nvPr/>
            </p:nvSpPr>
            <p:spPr bwMode="auto">
              <a:xfrm>
                <a:off x="455" y="4288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Freeform 952"/>
              <p:cNvSpPr>
                <a:spLocks/>
              </p:cNvSpPr>
              <p:nvPr/>
            </p:nvSpPr>
            <p:spPr bwMode="auto">
              <a:xfrm>
                <a:off x="-233" y="4565"/>
                <a:ext cx="49" cy="149"/>
              </a:xfrm>
              <a:custGeom>
                <a:avLst/>
                <a:gdLst>
                  <a:gd name="T0" fmla="*/ 4 w 49"/>
                  <a:gd name="T1" fmla="*/ 32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4 w 49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2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Freeform 953"/>
              <p:cNvSpPr>
                <a:spLocks noEditPoints="1"/>
              </p:cNvSpPr>
              <p:nvPr/>
            </p:nvSpPr>
            <p:spPr bwMode="auto">
              <a:xfrm>
                <a:off x="-131" y="4563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Freeform 954"/>
              <p:cNvSpPr>
                <a:spLocks noEditPoints="1"/>
              </p:cNvSpPr>
              <p:nvPr/>
            </p:nvSpPr>
            <p:spPr bwMode="auto">
              <a:xfrm>
                <a:off x="-14" y="4563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Freeform 955"/>
              <p:cNvSpPr>
                <a:spLocks/>
              </p:cNvSpPr>
              <p:nvPr/>
            </p:nvSpPr>
            <p:spPr bwMode="auto">
              <a:xfrm>
                <a:off x="118" y="4565"/>
                <a:ext cx="50" cy="149"/>
              </a:xfrm>
              <a:custGeom>
                <a:avLst/>
                <a:gdLst>
                  <a:gd name="T0" fmla="*/ 5 w 50"/>
                  <a:gd name="T1" fmla="*/ 32 h 149"/>
                  <a:gd name="T2" fmla="*/ 30 w 50"/>
                  <a:gd name="T3" fmla="*/ 19 h 149"/>
                  <a:gd name="T4" fmla="*/ 31 w 50"/>
                  <a:gd name="T5" fmla="*/ 19 h 149"/>
                  <a:gd name="T6" fmla="*/ 31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5 w 50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" y="32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Freeform 956"/>
              <p:cNvSpPr>
                <a:spLocks noEditPoints="1"/>
              </p:cNvSpPr>
              <p:nvPr/>
            </p:nvSpPr>
            <p:spPr bwMode="auto">
              <a:xfrm>
                <a:off x="220" y="4563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Freeform 957"/>
              <p:cNvSpPr>
                <a:spLocks noEditPoints="1"/>
              </p:cNvSpPr>
              <p:nvPr/>
            </p:nvSpPr>
            <p:spPr bwMode="auto">
              <a:xfrm>
                <a:off x="338" y="4563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Freeform 958"/>
              <p:cNvSpPr>
                <a:spLocks/>
              </p:cNvSpPr>
              <p:nvPr/>
            </p:nvSpPr>
            <p:spPr bwMode="auto">
              <a:xfrm>
                <a:off x="471" y="4565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3 w 49"/>
                  <a:gd name="T9" fmla="*/ 32 h 149"/>
                  <a:gd name="T10" fmla="*/ 29 w 49"/>
                  <a:gd name="T11" fmla="*/ 19 h 149"/>
                  <a:gd name="T12" fmla="*/ 29 w 49"/>
                  <a:gd name="T13" fmla="*/ 19 h 149"/>
                  <a:gd name="T14" fmla="*/ 29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Freeform 959"/>
              <p:cNvSpPr>
                <a:spLocks noEditPoints="1"/>
              </p:cNvSpPr>
              <p:nvPr/>
            </p:nvSpPr>
            <p:spPr bwMode="auto">
              <a:xfrm>
                <a:off x="-249" y="4836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Freeform 960"/>
              <p:cNvSpPr>
                <a:spLocks noEditPoints="1"/>
              </p:cNvSpPr>
              <p:nvPr/>
            </p:nvSpPr>
            <p:spPr bwMode="auto">
              <a:xfrm>
                <a:off x="-131" y="4836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Freeform 961"/>
              <p:cNvSpPr>
                <a:spLocks/>
              </p:cNvSpPr>
              <p:nvPr/>
            </p:nvSpPr>
            <p:spPr bwMode="auto">
              <a:xfrm>
                <a:off x="1" y="483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Freeform 962"/>
              <p:cNvSpPr>
                <a:spLocks noEditPoints="1"/>
              </p:cNvSpPr>
              <p:nvPr/>
            </p:nvSpPr>
            <p:spPr bwMode="auto">
              <a:xfrm>
                <a:off x="103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Freeform 963"/>
              <p:cNvSpPr>
                <a:spLocks/>
              </p:cNvSpPr>
              <p:nvPr/>
            </p:nvSpPr>
            <p:spPr bwMode="auto">
              <a:xfrm>
                <a:off x="236" y="483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4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Freeform 964"/>
              <p:cNvSpPr>
                <a:spLocks noEditPoints="1"/>
              </p:cNvSpPr>
              <p:nvPr/>
            </p:nvSpPr>
            <p:spPr bwMode="auto">
              <a:xfrm>
                <a:off x="338" y="4836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Freeform 965"/>
              <p:cNvSpPr>
                <a:spLocks/>
              </p:cNvSpPr>
              <p:nvPr/>
            </p:nvSpPr>
            <p:spPr bwMode="auto">
              <a:xfrm>
                <a:off x="471" y="4839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29 w 49"/>
                  <a:gd name="T5" fmla="*/ 19 h 149"/>
                  <a:gd name="T6" fmla="*/ 29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Freeform 966"/>
              <p:cNvSpPr>
                <a:spLocks/>
              </p:cNvSpPr>
              <p:nvPr/>
            </p:nvSpPr>
            <p:spPr bwMode="auto">
              <a:xfrm>
                <a:off x="-233" y="511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Freeform 967"/>
              <p:cNvSpPr>
                <a:spLocks/>
              </p:cNvSpPr>
              <p:nvPr/>
            </p:nvSpPr>
            <p:spPr bwMode="auto">
              <a:xfrm>
                <a:off x="-116" y="511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Freeform 968"/>
              <p:cNvSpPr>
                <a:spLocks/>
              </p:cNvSpPr>
              <p:nvPr/>
            </p:nvSpPr>
            <p:spPr bwMode="auto">
              <a:xfrm>
                <a:off x="1" y="5114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Freeform 969"/>
              <p:cNvSpPr>
                <a:spLocks noEditPoints="1"/>
              </p:cNvSpPr>
              <p:nvPr/>
            </p:nvSpPr>
            <p:spPr bwMode="auto">
              <a:xfrm>
                <a:off x="103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Freeform 970"/>
              <p:cNvSpPr>
                <a:spLocks/>
              </p:cNvSpPr>
              <p:nvPr/>
            </p:nvSpPr>
            <p:spPr bwMode="auto">
              <a:xfrm>
                <a:off x="236" y="5114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8 h 148"/>
                  <a:gd name="T4" fmla="*/ 30 w 49"/>
                  <a:gd name="T5" fmla="*/ 18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Freeform 971"/>
              <p:cNvSpPr>
                <a:spLocks noEditPoints="1"/>
              </p:cNvSpPr>
              <p:nvPr/>
            </p:nvSpPr>
            <p:spPr bwMode="auto">
              <a:xfrm>
                <a:off x="338" y="511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Freeform 972"/>
              <p:cNvSpPr>
                <a:spLocks noEditPoints="1"/>
              </p:cNvSpPr>
              <p:nvPr/>
            </p:nvSpPr>
            <p:spPr bwMode="auto">
              <a:xfrm>
                <a:off x="455" y="5111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Freeform 973"/>
              <p:cNvSpPr>
                <a:spLocks/>
              </p:cNvSpPr>
              <p:nvPr/>
            </p:nvSpPr>
            <p:spPr bwMode="auto">
              <a:xfrm>
                <a:off x="-233" y="5388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9 h 148"/>
                  <a:gd name="T4" fmla="*/ 30 w 49"/>
                  <a:gd name="T5" fmla="*/ 19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Freeform 974"/>
              <p:cNvSpPr>
                <a:spLocks noEditPoints="1"/>
              </p:cNvSpPr>
              <p:nvPr/>
            </p:nvSpPr>
            <p:spPr bwMode="auto">
              <a:xfrm>
                <a:off x="-131" y="5385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Freeform 975"/>
              <p:cNvSpPr>
                <a:spLocks noEditPoints="1"/>
              </p:cNvSpPr>
              <p:nvPr/>
            </p:nvSpPr>
            <p:spPr bwMode="auto">
              <a:xfrm>
                <a:off x="-14" y="5385"/>
                <a:ext cx="101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Freeform 976"/>
              <p:cNvSpPr>
                <a:spLocks/>
              </p:cNvSpPr>
              <p:nvPr/>
            </p:nvSpPr>
            <p:spPr bwMode="auto">
              <a:xfrm>
                <a:off x="118" y="538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5 w 50"/>
                  <a:gd name="T9" fmla="*/ 32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2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Freeform 977"/>
              <p:cNvSpPr>
                <a:spLocks noEditPoints="1"/>
              </p:cNvSpPr>
              <p:nvPr/>
            </p:nvSpPr>
            <p:spPr bwMode="auto">
              <a:xfrm>
                <a:off x="220" y="5385"/>
                <a:ext cx="101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Freeform 978"/>
              <p:cNvSpPr>
                <a:spLocks/>
              </p:cNvSpPr>
              <p:nvPr/>
            </p:nvSpPr>
            <p:spPr bwMode="auto">
              <a:xfrm>
                <a:off x="353" y="538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Freeform 979"/>
              <p:cNvSpPr>
                <a:spLocks noEditPoints="1"/>
              </p:cNvSpPr>
              <p:nvPr/>
            </p:nvSpPr>
            <p:spPr bwMode="auto">
              <a:xfrm>
                <a:off x="455" y="5385"/>
                <a:ext cx="101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Freeform 980"/>
              <p:cNvSpPr>
                <a:spLocks/>
              </p:cNvSpPr>
              <p:nvPr/>
            </p:nvSpPr>
            <p:spPr bwMode="auto">
              <a:xfrm>
                <a:off x="-233" y="5662"/>
                <a:ext cx="49" cy="148"/>
              </a:xfrm>
              <a:custGeom>
                <a:avLst/>
                <a:gdLst>
                  <a:gd name="T0" fmla="*/ 4 w 49"/>
                  <a:gd name="T1" fmla="*/ 33 h 148"/>
                  <a:gd name="T2" fmla="*/ 29 w 49"/>
                  <a:gd name="T3" fmla="*/ 19 h 148"/>
                  <a:gd name="T4" fmla="*/ 30 w 49"/>
                  <a:gd name="T5" fmla="*/ 19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Freeform 981"/>
              <p:cNvSpPr>
                <a:spLocks noEditPoints="1"/>
              </p:cNvSpPr>
              <p:nvPr/>
            </p:nvSpPr>
            <p:spPr bwMode="auto">
              <a:xfrm>
                <a:off x="-131" y="5659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Freeform 982"/>
              <p:cNvSpPr>
                <a:spLocks noEditPoints="1"/>
              </p:cNvSpPr>
              <p:nvPr/>
            </p:nvSpPr>
            <p:spPr bwMode="auto">
              <a:xfrm>
                <a:off x="-14" y="5659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Freeform 983"/>
              <p:cNvSpPr>
                <a:spLocks/>
              </p:cNvSpPr>
              <p:nvPr/>
            </p:nvSpPr>
            <p:spPr bwMode="auto">
              <a:xfrm>
                <a:off x="118" y="5662"/>
                <a:ext cx="50" cy="148"/>
              </a:xfrm>
              <a:custGeom>
                <a:avLst/>
                <a:gdLst>
                  <a:gd name="T0" fmla="*/ 5 w 50"/>
                  <a:gd name="T1" fmla="*/ 33 h 148"/>
                  <a:gd name="T2" fmla="*/ 30 w 50"/>
                  <a:gd name="T3" fmla="*/ 19 h 148"/>
                  <a:gd name="T4" fmla="*/ 31 w 50"/>
                  <a:gd name="T5" fmla="*/ 19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5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Freeform 984"/>
              <p:cNvSpPr>
                <a:spLocks noEditPoints="1"/>
              </p:cNvSpPr>
              <p:nvPr/>
            </p:nvSpPr>
            <p:spPr bwMode="auto">
              <a:xfrm>
                <a:off x="220" y="5659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Freeform 985"/>
              <p:cNvSpPr>
                <a:spLocks noEditPoints="1"/>
              </p:cNvSpPr>
              <p:nvPr/>
            </p:nvSpPr>
            <p:spPr bwMode="auto">
              <a:xfrm>
                <a:off x="338" y="5659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Freeform 986"/>
              <p:cNvSpPr>
                <a:spLocks/>
              </p:cNvSpPr>
              <p:nvPr/>
            </p:nvSpPr>
            <p:spPr bwMode="auto">
              <a:xfrm>
                <a:off x="471" y="5662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3 h 148"/>
                  <a:gd name="T10" fmla="*/ 29 w 49"/>
                  <a:gd name="T11" fmla="*/ 19 h 148"/>
                  <a:gd name="T12" fmla="*/ 29 w 49"/>
                  <a:gd name="T13" fmla="*/ 19 h 148"/>
                  <a:gd name="T14" fmla="*/ 29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Freeform 987"/>
              <p:cNvSpPr>
                <a:spLocks noEditPoints="1"/>
              </p:cNvSpPr>
              <p:nvPr/>
            </p:nvSpPr>
            <p:spPr bwMode="auto">
              <a:xfrm>
                <a:off x="-249" y="5934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Freeform 988"/>
              <p:cNvSpPr>
                <a:spLocks noEditPoints="1"/>
              </p:cNvSpPr>
              <p:nvPr/>
            </p:nvSpPr>
            <p:spPr bwMode="auto">
              <a:xfrm>
                <a:off x="-131" y="5934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Freeform 989"/>
              <p:cNvSpPr>
                <a:spLocks/>
              </p:cNvSpPr>
              <p:nvPr/>
            </p:nvSpPr>
            <p:spPr bwMode="auto">
              <a:xfrm>
                <a:off x="1" y="5937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Freeform 990"/>
              <p:cNvSpPr>
                <a:spLocks noEditPoints="1"/>
              </p:cNvSpPr>
              <p:nvPr/>
            </p:nvSpPr>
            <p:spPr bwMode="auto">
              <a:xfrm>
                <a:off x="103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Freeform 991"/>
              <p:cNvSpPr>
                <a:spLocks/>
              </p:cNvSpPr>
              <p:nvPr/>
            </p:nvSpPr>
            <p:spPr bwMode="auto">
              <a:xfrm>
                <a:off x="236" y="5937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Freeform 992"/>
              <p:cNvSpPr>
                <a:spLocks noEditPoints="1"/>
              </p:cNvSpPr>
              <p:nvPr/>
            </p:nvSpPr>
            <p:spPr bwMode="auto">
              <a:xfrm>
                <a:off x="338" y="5934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Freeform 993"/>
              <p:cNvSpPr>
                <a:spLocks/>
              </p:cNvSpPr>
              <p:nvPr/>
            </p:nvSpPr>
            <p:spPr bwMode="auto">
              <a:xfrm>
                <a:off x="471" y="5937"/>
                <a:ext cx="49" cy="148"/>
              </a:xfrm>
              <a:custGeom>
                <a:avLst/>
                <a:gdLst>
                  <a:gd name="T0" fmla="*/ 3 w 49"/>
                  <a:gd name="T1" fmla="*/ 32 h 148"/>
                  <a:gd name="T2" fmla="*/ 29 w 49"/>
                  <a:gd name="T3" fmla="*/ 18 h 148"/>
                  <a:gd name="T4" fmla="*/ 29 w 49"/>
                  <a:gd name="T5" fmla="*/ 18 h 148"/>
                  <a:gd name="T6" fmla="*/ 29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2"/>
                    </a:moveTo>
                    <a:lnTo>
                      <a:pt x="29" y="18"/>
                    </a:lnTo>
                    <a:lnTo>
                      <a:pt x="29" y="18"/>
                    </a:lnTo>
                    <a:lnTo>
                      <a:pt x="29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Freeform 994"/>
              <p:cNvSpPr>
                <a:spLocks/>
              </p:cNvSpPr>
              <p:nvPr/>
            </p:nvSpPr>
            <p:spPr bwMode="auto">
              <a:xfrm>
                <a:off x="-233" y="621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Freeform 995"/>
              <p:cNvSpPr>
                <a:spLocks/>
              </p:cNvSpPr>
              <p:nvPr/>
            </p:nvSpPr>
            <p:spPr bwMode="auto">
              <a:xfrm>
                <a:off x="-116" y="621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Freeform 996"/>
              <p:cNvSpPr>
                <a:spLocks/>
              </p:cNvSpPr>
              <p:nvPr/>
            </p:nvSpPr>
            <p:spPr bwMode="auto">
              <a:xfrm>
                <a:off x="1" y="6211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9 h 148"/>
                  <a:gd name="T4" fmla="*/ 30 w 50"/>
                  <a:gd name="T5" fmla="*/ 19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Freeform 997"/>
              <p:cNvSpPr>
                <a:spLocks noEditPoints="1"/>
              </p:cNvSpPr>
              <p:nvPr/>
            </p:nvSpPr>
            <p:spPr bwMode="auto">
              <a:xfrm>
                <a:off x="103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Freeform 998"/>
              <p:cNvSpPr>
                <a:spLocks/>
              </p:cNvSpPr>
              <p:nvPr/>
            </p:nvSpPr>
            <p:spPr bwMode="auto">
              <a:xfrm>
                <a:off x="236" y="6211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9 h 148"/>
                  <a:gd name="T4" fmla="*/ 30 w 49"/>
                  <a:gd name="T5" fmla="*/ 19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Freeform 999"/>
              <p:cNvSpPr>
                <a:spLocks noEditPoints="1"/>
              </p:cNvSpPr>
              <p:nvPr/>
            </p:nvSpPr>
            <p:spPr bwMode="auto">
              <a:xfrm>
                <a:off x="338" y="6208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Freeform 1000"/>
              <p:cNvSpPr>
                <a:spLocks noEditPoints="1"/>
              </p:cNvSpPr>
              <p:nvPr/>
            </p:nvSpPr>
            <p:spPr bwMode="auto">
              <a:xfrm>
                <a:off x="455" y="6208"/>
                <a:ext cx="101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Freeform 1001"/>
              <p:cNvSpPr>
                <a:spLocks/>
              </p:cNvSpPr>
              <p:nvPr/>
            </p:nvSpPr>
            <p:spPr bwMode="auto">
              <a:xfrm>
                <a:off x="-233" y="6485"/>
                <a:ext cx="49" cy="148"/>
              </a:xfrm>
              <a:custGeom>
                <a:avLst/>
                <a:gdLst>
                  <a:gd name="T0" fmla="*/ 4 w 49"/>
                  <a:gd name="T1" fmla="*/ 33 h 148"/>
                  <a:gd name="T2" fmla="*/ 29 w 49"/>
                  <a:gd name="T3" fmla="*/ 19 h 148"/>
                  <a:gd name="T4" fmla="*/ 30 w 49"/>
                  <a:gd name="T5" fmla="*/ 19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Freeform 1002"/>
              <p:cNvSpPr>
                <a:spLocks noEditPoints="1"/>
              </p:cNvSpPr>
              <p:nvPr/>
            </p:nvSpPr>
            <p:spPr bwMode="auto">
              <a:xfrm>
                <a:off x="-131" y="648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Freeform 1003"/>
              <p:cNvSpPr>
                <a:spLocks noEditPoints="1"/>
              </p:cNvSpPr>
              <p:nvPr/>
            </p:nvSpPr>
            <p:spPr bwMode="auto">
              <a:xfrm>
                <a:off x="-14" y="6482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Freeform 1004"/>
              <p:cNvSpPr>
                <a:spLocks/>
              </p:cNvSpPr>
              <p:nvPr/>
            </p:nvSpPr>
            <p:spPr bwMode="auto">
              <a:xfrm>
                <a:off x="118" y="648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5 w 50"/>
                  <a:gd name="T9" fmla="*/ 33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Freeform 1005"/>
              <p:cNvSpPr>
                <a:spLocks noEditPoints="1"/>
              </p:cNvSpPr>
              <p:nvPr/>
            </p:nvSpPr>
            <p:spPr bwMode="auto">
              <a:xfrm>
                <a:off x="220" y="6482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Freeform 1006"/>
              <p:cNvSpPr>
                <a:spLocks/>
              </p:cNvSpPr>
              <p:nvPr/>
            </p:nvSpPr>
            <p:spPr bwMode="auto">
              <a:xfrm>
                <a:off x="353" y="648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Freeform 1007"/>
              <p:cNvSpPr>
                <a:spLocks noEditPoints="1"/>
              </p:cNvSpPr>
              <p:nvPr/>
            </p:nvSpPr>
            <p:spPr bwMode="auto">
              <a:xfrm>
                <a:off x="455" y="6482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Freeform 1008"/>
              <p:cNvSpPr>
                <a:spLocks/>
              </p:cNvSpPr>
              <p:nvPr/>
            </p:nvSpPr>
            <p:spPr bwMode="auto">
              <a:xfrm>
                <a:off x="-233" y="6759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6" name="Group 1210"/>
            <p:cNvGrpSpPr>
              <a:grpSpLocks/>
            </p:cNvGrpSpPr>
            <p:nvPr/>
          </p:nvGrpSpPr>
          <p:grpSpPr bwMode="auto">
            <a:xfrm>
              <a:off x="-249" y="3740"/>
              <a:ext cx="2059" cy="5913"/>
              <a:chOff x="-249" y="3740"/>
              <a:chExt cx="2059" cy="5913"/>
            </a:xfrm>
            <a:grpFill/>
          </p:grpSpPr>
          <p:sp>
            <p:nvSpPr>
              <p:cNvPr id="254" name="Freeform 1010"/>
              <p:cNvSpPr>
                <a:spLocks noEditPoints="1"/>
              </p:cNvSpPr>
              <p:nvPr/>
            </p:nvSpPr>
            <p:spPr bwMode="auto">
              <a:xfrm>
                <a:off x="-131" y="6757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1011"/>
              <p:cNvSpPr>
                <a:spLocks noEditPoints="1"/>
              </p:cNvSpPr>
              <p:nvPr/>
            </p:nvSpPr>
            <p:spPr bwMode="auto">
              <a:xfrm>
                <a:off x="-14" y="6757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1012"/>
              <p:cNvSpPr>
                <a:spLocks/>
              </p:cNvSpPr>
              <p:nvPr/>
            </p:nvSpPr>
            <p:spPr bwMode="auto">
              <a:xfrm>
                <a:off x="118" y="6759"/>
                <a:ext cx="50" cy="149"/>
              </a:xfrm>
              <a:custGeom>
                <a:avLst/>
                <a:gdLst>
                  <a:gd name="T0" fmla="*/ 5 w 50"/>
                  <a:gd name="T1" fmla="*/ 33 h 149"/>
                  <a:gd name="T2" fmla="*/ 30 w 50"/>
                  <a:gd name="T3" fmla="*/ 19 h 149"/>
                  <a:gd name="T4" fmla="*/ 31 w 50"/>
                  <a:gd name="T5" fmla="*/ 19 h 149"/>
                  <a:gd name="T6" fmla="*/ 31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8 h 149"/>
                  <a:gd name="T16" fmla="*/ 5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1013"/>
              <p:cNvSpPr>
                <a:spLocks noEditPoints="1"/>
              </p:cNvSpPr>
              <p:nvPr/>
            </p:nvSpPr>
            <p:spPr bwMode="auto">
              <a:xfrm>
                <a:off x="220" y="6757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1014"/>
              <p:cNvSpPr>
                <a:spLocks noEditPoints="1"/>
              </p:cNvSpPr>
              <p:nvPr/>
            </p:nvSpPr>
            <p:spPr bwMode="auto">
              <a:xfrm>
                <a:off x="338" y="6757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1015"/>
              <p:cNvSpPr>
                <a:spLocks/>
              </p:cNvSpPr>
              <p:nvPr/>
            </p:nvSpPr>
            <p:spPr bwMode="auto">
              <a:xfrm>
                <a:off x="471" y="675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29 w 49"/>
                  <a:gd name="T13" fmla="*/ 19 h 149"/>
                  <a:gd name="T14" fmla="*/ 29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1016"/>
              <p:cNvSpPr>
                <a:spLocks noEditPoints="1"/>
              </p:cNvSpPr>
              <p:nvPr/>
            </p:nvSpPr>
            <p:spPr bwMode="auto">
              <a:xfrm>
                <a:off x="-249" y="7031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1017"/>
              <p:cNvSpPr>
                <a:spLocks noEditPoints="1"/>
              </p:cNvSpPr>
              <p:nvPr/>
            </p:nvSpPr>
            <p:spPr bwMode="auto">
              <a:xfrm>
                <a:off x="-131" y="7031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1018"/>
              <p:cNvSpPr>
                <a:spLocks/>
              </p:cNvSpPr>
              <p:nvPr/>
            </p:nvSpPr>
            <p:spPr bwMode="auto">
              <a:xfrm>
                <a:off x="1" y="7033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1019"/>
              <p:cNvSpPr>
                <a:spLocks noEditPoints="1"/>
              </p:cNvSpPr>
              <p:nvPr/>
            </p:nvSpPr>
            <p:spPr bwMode="auto">
              <a:xfrm>
                <a:off x="103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1020"/>
              <p:cNvSpPr>
                <a:spLocks/>
              </p:cNvSpPr>
              <p:nvPr/>
            </p:nvSpPr>
            <p:spPr bwMode="auto">
              <a:xfrm>
                <a:off x="236" y="7033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1021"/>
              <p:cNvSpPr>
                <a:spLocks noEditPoints="1"/>
              </p:cNvSpPr>
              <p:nvPr/>
            </p:nvSpPr>
            <p:spPr bwMode="auto">
              <a:xfrm>
                <a:off x="338" y="7031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1022"/>
              <p:cNvSpPr>
                <a:spLocks/>
              </p:cNvSpPr>
              <p:nvPr/>
            </p:nvSpPr>
            <p:spPr bwMode="auto">
              <a:xfrm>
                <a:off x="471" y="7033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29 w 49"/>
                  <a:gd name="T5" fmla="*/ 19 h 149"/>
                  <a:gd name="T6" fmla="*/ 29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1023"/>
              <p:cNvSpPr>
                <a:spLocks/>
              </p:cNvSpPr>
              <p:nvPr/>
            </p:nvSpPr>
            <p:spPr bwMode="auto">
              <a:xfrm>
                <a:off x="-233" y="730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1024"/>
              <p:cNvSpPr>
                <a:spLocks/>
              </p:cNvSpPr>
              <p:nvPr/>
            </p:nvSpPr>
            <p:spPr bwMode="auto">
              <a:xfrm>
                <a:off x="-116" y="730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1025"/>
              <p:cNvSpPr>
                <a:spLocks/>
              </p:cNvSpPr>
              <p:nvPr/>
            </p:nvSpPr>
            <p:spPr bwMode="auto">
              <a:xfrm>
                <a:off x="1" y="7308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026"/>
              <p:cNvSpPr>
                <a:spLocks noEditPoints="1"/>
              </p:cNvSpPr>
              <p:nvPr/>
            </p:nvSpPr>
            <p:spPr bwMode="auto">
              <a:xfrm>
                <a:off x="103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1027"/>
              <p:cNvSpPr>
                <a:spLocks/>
              </p:cNvSpPr>
              <p:nvPr/>
            </p:nvSpPr>
            <p:spPr bwMode="auto">
              <a:xfrm>
                <a:off x="236" y="7308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8 h 148"/>
                  <a:gd name="T4" fmla="*/ 30 w 49"/>
                  <a:gd name="T5" fmla="*/ 18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1028"/>
              <p:cNvSpPr>
                <a:spLocks noEditPoints="1"/>
              </p:cNvSpPr>
              <p:nvPr/>
            </p:nvSpPr>
            <p:spPr bwMode="auto">
              <a:xfrm>
                <a:off x="338" y="7305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1029"/>
              <p:cNvSpPr>
                <a:spLocks noEditPoints="1"/>
              </p:cNvSpPr>
              <p:nvPr/>
            </p:nvSpPr>
            <p:spPr bwMode="auto">
              <a:xfrm>
                <a:off x="455" y="7305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1030"/>
              <p:cNvSpPr>
                <a:spLocks/>
              </p:cNvSpPr>
              <p:nvPr/>
            </p:nvSpPr>
            <p:spPr bwMode="auto">
              <a:xfrm>
                <a:off x="-233" y="7582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1031"/>
              <p:cNvSpPr>
                <a:spLocks noEditPoints="1"/>
              </p:cNvSpPr>
              <p:nvPr/>
            </p:nvSpPr>
            <p:spPr bwMode="auto">
              <a:xfrm>
                <a:off x="-131" y="7580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1032"/>
              <p:cNvSpPr>
                <a:spLocks noEditPoints="1"/>
              </p:cNvSpPr>
              <p:nvPr/>
            </p:nvSpPr>
            <p:spPr bwMode="auto">
              <a:xfrm>
                <a:off x="-14" y="7580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1033"/>
              <p:cNvSpPr>
                <a:spLocks/>
              </p:cNvSpPr>
              <p:nvPr/>
            </p:nvSpPr>
            <p:spPr bwMode="auto">
              <a:xfrm>
                <a:off x="118" y="7582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5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5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1034"/>
              <p:cNvSpPr>
                <a:spLocks noEditPoints="1"/>
              </p:cNvSpPr>
              <p:nvPr/>
            </p:nvSpPr>
            <p:spPr bwMode="auto">
              <a:xfrm>
                <a:off x="220" y="7580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1035"/>
              <p:cNvSpPr>
                <a:spLocks/>
              </p:cNvSpPr>
              <p:nvPr/>
            </p:nvSpPr>
            <p:spPr bwMode="auto">
              <a:xfrm>
                <a:off x="353" y="7582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1036"/>
              <p:cNvSpPr>
                <a:spLocks noEditPoints="1"/>
              </p:cNvSpPr>
              <p:nvPr/>
            </p:nvSpPr>
            <p:spPr bwMode="auto">
              <a:xfrm>
                <a:off x="455" y="7580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1037"/>
              <p:cNvSpPr>
                <a:spLocks/>
              </p:cNvSpPr>
              <p:nvPr/>
            </p:nvSpPr>
            <p:spPr bwMode="auto">
              <a:xfrm>
                <a:off x="-233" y="7856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1038"/>
              <p:cNvSpPr>
                <a:spLocks noEditPoints="1"/>
              </p:cNvSpPr>
              <p:nvPr/>
            </p:nvSpPr>
            <p:spPr bwMode="auto">
              <a:xfrm>
                <a:off x="-131" y="7854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1039"/>
              <p:cNvSpPr>
                <a:spLocks noEditPoints="1"/>
              </p:cNvSpPr>
              <p:nvPr/>
            </p:nvSpPr>
            <p:spPr bwMode="auto">
              <a:xfrm>
                <a:off x="-14" y="7854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1040"/>
              <p:cNvSpPr>
                <a:spLocks/>
              </p:cNvSpPr>
              <p:nvPr/>
            </p:nvSpPr>
            <p:spPr bwMode="auto">
              <a:xfrm>
                <a:off x="118" y="7856"/>
                <a:ext cx="50" cy="149"/>
              </a:xfrm>
              <a:custGeom>
                <a:avLst/>
                <a:gdLst>
                  <a:gd name="T0" fmla="*/ 5 w 50"/>
                  <a:gd name="T1" fmla="*/ 33 h 149"/>
                  <a:gd name="T2" fmla="*/ 30 w 50"/>
                  <a:gd name="T3" fmla="*/ 19 h 149"/>
                  <a:gd name="T4" fmla="*/ 31 w 50"/>
                  <a:gd name="T5" fmla="*/ 19 h 149"/>
                  <a:gd name="T6" fmla="*/ 31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3 w 50"/>
                  <a:gd name="T13" fmla="*/ 0 h 149"/>
                  <a:gd name="T14" fmla="*/ 0 w 50"/>
                  <a:gd name="T15" fmla="*/ 17 h 149"/>
                  <a:gd name="T16" fmla="*/ 5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" y="33"/>
                    </a:move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1041"/>
              <p:cNvSpPr>
                <a:spLocks noEditPoints="1"/>
              </p:cNvSpPr>
              <p:nvPr/>
            </p:nvSpPr>
            <p:spPr bwMode="auto">
              <a:xfrm>
                <a:off x="220" y="7854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1042"/>
              <p:cNvSpPr>
                <a:spLocks noEditPoints="1"/>
              </p:cNvSpPr>
              <p:nvPr/>
            </p:nvSpPr>
            <p:spPr bwMode="auto">
              <a:xfrm>
                <a:off x="338" y="7854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1043"/>
              <p:cNvSpPr>
                <a:spLocks/>
              </p:cNvSpPr>
              <p:nvPr/>
            </p:nvSpPr>
            <p:spPr bwMode="auto">
              <a:xfrm>
                <a:off x="471" y="785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3 w 49"/>
                  <a:gd name="T9" fmla="*/ 33 h 149"/>
                  <a:gd name="T10" fmla="*/ 29 w 49"/>
                  <a:gd name="T11" fmla="*/ 19 h 149"/>
                  <a:gd name="T12" fmla="*/ 29 w 49"/>
                  <a:gd name="T13" fmla="*/ 19 h 149"/>
                  <a:gd name="T14" fmla="*/ 29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1044"/>
              <p:cNvSpPr>
                <a:spLocks noEditPoints="1"/>
              </p:cNvSpPr>
              <p:nvPr/>
            </p:nvSpPr>
            <p:spPr bwMode="auto">
              <a:xfrm>
                <a:off x="-249" y="8128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7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1045"/>
              <p:cNvSpPr>
                <a:spLocks noEditPoints="1"/>
              </p:cNvSpPr>
              <p:nvPr/>
            </p:nvSpPr>
            <p:spPr bwMode="auto">
              <a:xfrm>
                <a:off x="-131" y="812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1046"/>
              <p:cNvSpPr>
                <a:spLocks/>
              </p:cNvSpPr>
              <p:nvPr/>
            </p:nvSpPr>
            <p:spPr bwMode="auto">
              <a:xfrm>
                <a:off x="1" y="813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1047"/>
              <p:cNvSpPr>
                <a:spLocks noEditPoints="1"/>
              </p:cNvSpPr>
              <p:nvPr/>
            </p:nvSpPr>
            <p:spPr bwMode="auto">
              <a:xfrm>
                <a:off x="103" y="812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1048"/>
              <p:cNvSpPr>
                <a:spLocks/>
              </p:cNvSpPr>
              <p:nvPr/>
            </p:nvSpPr>
            <p:spPr bwMode="auto">
              <a:xfrm>
                <a:off x="236" y="813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1049"/>
              <p:cNvSpPr>
                <a:spLocks noEditPoints="1"/>
              </p:cNvSpPr>
              <p:nvPr/>
            </p:nvSpPr>
            <p:spPr bwMode="auto">
              <a:xfrm>
                <a:off x="338" y="812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1050"/>
              <p:cNvSpPr>
                <a:spLocks/>
              </p:cNvSpPr>
              <p:nvPr/>
            </p:nvSpPr>
            <p:spPr bwMode="auto">
              <a:xfrm>
                <a:off x="471" y="8131"/>
                <a:ext cx="49" cy="148"/>
              </a:xfrm>
              <a:custGeom>
                <a:avLst/>
                <a:gdLst>
                  <a:gd name="T0" fmla="*/ 3 w 49"/>
                  <a:gd name="T1" fmla="*/ 32 h 148"/>
                  <a:gd name="T2" fmla="*/ 29 w 49"/>
                  <a:gd name="T3" fmla="*/ 18 h 148"/>
                  <a:gd name="T4" fmla="*/ 29 w 49"/>
                  <a:gd name="T5" fmla="*/ 18 h 148"/>
                  <a:gd name="T6" fmla="*/ 29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2"/>
                    </a:moveTo>
                    <a:lnTo>
                      <a:pt x="29" y="18"/>
                    </a:lnTo>
                    <a:lnTo>
                      <a:pt x="29" y="18"/>
                    </a:lnTo>
                    <a:lnTo>
                      <a:pt x="29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1051"/>
              <p:cNvSpPr>
                <a:spLocks/>
              </p:cNvSpPr>
              <p:nvPr/>
            </p:nvSpPr>
            <p:spPr bwMode="auto">
              <a:xfrm>
                <a:off x="-233" y="840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1052"/>
              <p:cNvSpPr>
                <a:spLocks/>
              </p:cNvSpPr>
              <p:nvPr/>
            </p:nvSpPr>
            <p:spPr bwMode="auto">
              <a:xfrm>
                <a:off x="-116" y="840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1053"/>
              <p:cNvSpPr>
                <a:spLocks/>
              </p:cNvSpPr>
              <p:nvPr/>
            </p:nvSpPr>
            <p:spPr bwMode="auto">
              <a:xfrm>
                <a:off x="1" y="8405"/>
                <a:ext cx="50" cy="148"/>
              </a:xfrm>
              <a:custGeom>
                <a:avLst/>
                <a:gdLst>
                  <a:gd name="T0" fmla="*/ 4 w 50"/>
                  <a:gd name="T1" fmla="*/ 33 h 148"/>
                  <a:gd name="T2" fmla="*/ 30 w 50"/>
                  <a:gd name="T3" fmla="*/ 19 h 148"/>
                  <a:gd name="T4" fmla="*/ 30 w 50"/>
                  <a:gd name="T5" fmla="*/ 19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4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1054"/>
              <p:cNvSpPr>
                <a:spLocks noEditPoints="1"/>
              </p:cNvSpPr>
              <p:nvPr/>
            </p:nvSpPr>
            <p:spPr bwMode="auto">
              <a:xfrm>
                <a:off x="103" y="840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1055"/>
              <p:cNvSpPr>
                <a:spLocks/>
              </p:cNvSpPr>
              <p:nvPr/>
            </p:nvSpPr>
            <p:spPr bwMode="auto">
              <a:xfrm>
                <a:off x="236" y="8405"/>
                <a:ext cx="49" cy="148"/>
              </a:xfrm>
              <a:custGeom>
                <a:avLst/>
                <a:gdLst>
                  <a:gd name="T0" fmla="*/ 4 w 49"/>
                  <a:gd name="T1" fmla="*/ 33 h 148"/>
                  <a:gd name="T2" fmla="*/ 29 w 49"/>
                  <a:gd name="T3" fmla="*/ 19 h 148"/>
                  <a:gd name="T4" fmla="*/ 30 w 49"/>
                  <a:gd name="T5" fmla="*/ 19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1056"/>
              <p:cNvSpPr>
                <a:spLocks noEditPoints="1"/>
              </p:cNvSpPr>
              <p:nvPr/>
            </p:nvSpPr>
            <p:spPr bwMode="auto">
              <a:xfrm>
                <a:off x="338" y="840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1057"/>
              <p:cNvSpPr>
                <a:spLocks noEditPoints="1"/>
              </p:cNvSpPr>
              <p:nvPr/>
            </p:nvSpPr>
            <p:spPr bwMode="auto">
              <a:xfrm>
                <a:off x="455" y="8402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1058"/>
              <p:cNvSpPr>
                <a:spLocks/>
              </p:cNvSpPr>
              <p:nvPr/>
            </p:nvSpPr>
            <p:spPr bwMode="auto">
              <a:xfrm>
                <a:off x="-233" y="8679"/>
                <a:ext cx="49" cy="149"/>
              </a:xfrm>
              <a:custGeom>
                <a:avLst/>
                <a:gdLst>
                  <a:gd name="T0" fmla="*/ 4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4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1059"/>
              <p:cNvSpPr>
                <a:spLocks noEditPoints="1"/>
              </p:cNvSpPr>
              <p:nvPr/>
            </p:nvSpPr>
            <p:spPr bwMode="auto">
              <a:xfrm>
                <a:off x="-131" y="8677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0"/>
                    </a:cubicBezTo>
                    <a:cubicBezTo>
                      <a:pt x="44" y="81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1060"/>
              <p:cNvSpPr>
                <a:spLocks noEditPoints="1"/>
              </p:cNvSpPr>
              <p:nvPr/>
            </p:nvSpPr>
            <p:spPr bwMode="auto">
              <a:xfrm>
                <a:off x="-14" y="8677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1061"/>
              <p:cNvSpPr>
                <a:spLocks/>
              </p:cNvSpPr>
              <p:nvPr/>
            </p:nvSpPr>
            <p:spPr bwMode="auto">
              <a:xfrm>
                <a:off x="118" y="867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5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1062"/>
              <p:cNvSpPr>
                <a:spLocks noEditPoints="1"/>
              </p:cNvSpPr>
              <p:nvPr/>
            </p:nvSpPr>
            <p:spPr bwMode="auto">
              <a:xfrm>
                <a:off x="220" y="8677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1063"/>
              <p:cNvSpPr>
                <a:spLocks/>
              </p:cNvSpPr>
              <p:nvPr/>
            </p:nvSpPr>
            <p:spPr bwMode="auto">
              <a:xfrm>
                <a:off x="353" y="8679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7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1064"/>
              <p:cNvSpPr>
                <a:spLocks noEditPoints="1"/>
              </p:cNvSpPr>
              <p:nvPr/>
            </p:nvSpPr>
            <p:spPr bwMode="auto">
              <a:xfrm>
                <a:off x="455" y="8677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1065"/>
              <p:cNvSpPr>
                <a:spLocks/>
              </p:cNvSpPr>
              <p:nvPr/>
            </p:nvSpPr>
            <p:spPr bwMode="auto">
              <a:xfrm>
                <a:off x="-233" y="8954"/>
                <a:ext cx="49" cy="148"/>
              </a:xfrm>
              <a:custGeom>
                <a:avLst/>
                <a:gdLst>
                  <a:gd name="T0" fmla="*/ 4 w 49"/>
                  <a:gd name="T1" fmla="*/ 32 h 148"/>
                  <a:gd name="T2" fmla="*/ 29 w 49"/>
                  <a:gd name="T3" fmla="*/ 18 h 148"/>
                  <a:gd name="T4" fmla="*/ 30 w 49"/>
                  <a:gd name="T5" fmla="*/ 18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4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" y="32"/>
                    </a:move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1066"/>
              <p:cNvSpPr>
                <a:spLocks noEditPoints="1"/>
              </p:cNvSpPr>
              <p:nvPr/>
            </p:nvSpPr>
            <p:spPr bwMode="auto">
              <a:xfrm>
                <a:off x="-131" y="895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4" y="256"/>
                      <a:pt x="44" y="171"/>
                    </a:cubicBezTo>
                    <a:cubicBezTo>
                      <a:pt x="44" y="82"/>
                      <a:pt x="73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1067"/>
              <p:cNvSpPr>
                <a:spLocks noEditPoints="1"/>
              </p:cNvSpPr>
              <p:nvPr/>
            </p:nvSpPr>
            <p:spPr bwMode="auto">
              <a:xfrm>
                <a:off x="-14" y="8951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7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1068"/>
              <p:cNvSpPr>
                <a:spLocks/>
              </p:cNvSpPr>
              <p:nvPr/>
            </p:nvSpPr>
            <p:spPr bwMode="auto">
              <a:xfrm>
                <a:off x="118" y="8954"/>
                <a:ext cx="50" cy="148"/>
              </a:xfrm>
              <a:custGeom>
                <a:avLst/>
                <a:gdLst>
                  <a:gd name="T0" fmla="*/ 5 w 50"/>
                  <a:gd name="T1" fmla="*/ 32 h 148"/>
                  <a:gd name="T2" fmla="*/ 30 w 50"/>
                  <a:gd name="T3" fmla="*/ 18 h 148"/>
                  <a:gd name="T4" fmla="*/ 31 w 50"/>
                  <a:gd name="T5" fmla="*/ 18 h 148"/>
                  <a:gd name="T6" fmla="*/ 31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3 w 50"/>
                  <a:gd name="T13" fmla="*/ 0 h 148"/>
                  <a:gd name="T14" fmla="*/ 0 w 50"/>
                  <a:gd name="T15" fmla="*/ 17 h 148"/>
                  <a:gd name="T16" fmla="*/ 5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" y="32"/>
                    </a:move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1069"/>
              <p:cNvSpPr>
                <a:spLocks noEditPoints="1"/>
              </p:cNvSpPr>
              <p:nvPr/>
            </p:nvSpPr>
            <p:spPr bwMode="auto">
              <a:xfrm>
                <a:off x="220" y="8951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7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1070"/>
              <p:cNvSpPr>
                <a:spLocks noEditPoints="1"/>
              </p:cNvSpPr>
              <p:nvPr/>
            </p:nvSpPr>
            <p:spPr bwMode="auto">
              <a:xfrm>
                <a:off x="338" y="8951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7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1071"/>
              <p:cNvSpPr>
                <a:spLocks/>
              </p:cNvSpPr>
              <p:nvPr/>
            </p:nvSpPr>
            <p:spPr bwMode="auto">
              <a:xfrm>
                <a:off x="471" y="895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29 w 49"/>
                  <a:gd name="T13" fmla="*/ 18 h 148"/>
                  <a:gd name="T14" fmla="*/ 29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29" y="18"/>
                    </a:lnTo>
                    <a:lnTo>
                      <a:pt x="29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1072"/>
              <p:cNvSpPr>
                <a:spLocks noEditPoints="1"/>
              </p:cNvSpPr>
              <p:nvPr/>
            </p:nvSpPr>
            <p:spPr bwMode="auto">
              <a:xfrm>
                <a:off x="-249" y="9225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1073"/>
              <p:cNvSpPr>
                <a:spLocks noEditPoints="1"/>
              </p:cNvSpPr>
              <p:nvPr/>
            </p:nvSpPr>
            <p:spPr bwMode="auto">
              <a:xfrm>
                <a:off x="-131" y="9225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4" y="256"/>
                      <a:pt x="44" y="171"/>
                    </a:cubicBezTo>
                    <a:cubicBezTo>
                      <a:pt x="44" y="82"/>
                      <a:pt x="73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1074"/>
              <p:cNvSpPr>
                <a:spLocks/>
              </p:cNvSpPr>
              <p:nvPr/>
            </p:nvSpPr>
            <p:spPr bwMode="auto">
              <a:xfrm>
                <a:off x="1" y="9227"/>
                <a:ext cx="50" cy="149"/>
              </a:xfrm>
              <a:custGeom>
                <a:avLst/>
                <a:gdLst>
                  <a:gd name="T0" fmla="*/ 0 w 50"/>
                  <a:gd name="T1" fmla="*/ 18 h 149"/>
                  <a:gd name="T2" fmla="*/ 4 w 50"/>
                  <a:gd name="T3" fmla="*/ 34 h 149"/>
                  <a:gd name="T4" fmla="*/ 30 w 50"/>
                  <a:gd name="T5" fmla="*/ 20 h 149"/>
                  <a:gd name="T6" fmla="*/ 30 w 50"/>
                  <a:gd name="T7" fmla="*/ 20 h 149"/>
                  <a:gd name="T8" fmla="*/ 30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8"/>
                    </a:moveTo>
                    <a:lnTo>
                      <a:pt x="4" y="3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1075"/>
              <p:cNvSpPr>
                <a:spLocks noEditPoints="1"/>
              </p:cNvSpPr>
              <p:nvPr/>
            </p:nvSpPr>
            <p:spPr bwMode="auto">
              <a:xfrm>
                <a:off x="103" y="922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1076"/>
              <p:cNvSpPr>
                <a:spLocks/>
              </p:cNvSpPr>
              <p:nvPr/>
            </p:nvSpPr>
            <p:spPr bwMode="auto">
              <a:xfrm>
                <a:off x="236" y="9227"/>
                <a:ext cx="49" cy="149"/>
              </a:xfrm>
              <a:custGeom>
                <a:avLst/>
                <a:gdLst>
                  <a:gd name="T0" fmla="*/ 0 w 49"/>
                  <a:gd name="T1" fmla="*/ 18 h 149"/>
                  <a:gd name="T2" fmla="*/ 4 w 49"/>
                  <a:gd name="T3" fmla="*/ 34 h 149"/>
                  <a:gd name="T4" fmla="*/ 29 w 49"/>
                  <a:gd name="T5" fmla="*/ 20 h 149"/>
                  <a:gd name="T6" fmla="*/ 30 w 49"/>
                  <a:gd name="T7" fmla="*/ 20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8"/>
                    </a:moveTo>
                    <a:lnTo>
                      <a:pt x="4" y="34"/>
                    </a:lnTo>
                    <a:lnTo>
                      <a:pt x="29" y="20"/>
                    </a:lnTo>
                    <a:lnTo>
                      <a:pt x="30" y="20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1077"/>
              <p:cNvSpPr>
                <a:spLocks noEditPoints="1"/>
              </p:cNvSpPr>
              <p:nvPr/>
            </p:nvSpPr>
            <p:spPr bwMode="auto">
              <a:xfrm>
                <a:off x="338" y="9225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1078"/>
              <p:cNvSpPr>
                <a:spLocks/>
              </p:cNvSpPr>
              <p:nvPr/>
            </p:nvSpPr>
            <p:spPr bwMode="auto">
              <a:xfrm>
                <a:off x="471" y="9227"/>
                <a:ext cx="49" cy="149"/>
              </a:xfrm>
              <a:custGeom>
                <a:avLst/>
                <a:gdLst>
                  <a:gd name="T0" fmla="*/ 3 w 49"/>
                  <a:gd name="T1" fmla="*/ 34 h 149"/>
                  <a:gd name="T2" fmla="*/ 29 w 49"/>
                  <a:gd name="T3" fmla="*/ 20 h 149"/>
                  <a:gd name="T4" fmla="*/ 29 w 49"/>
                  <a:gd name="T5" fmla="*/ 20 h 149"/>
                  <a:gd name="T6" fmla="*/ 29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3 w 49"/>
                  <a:gd name="T17" fmla="*/ 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4"/>
                    </a:moveTo>
                    <a:lnTo>
                      <a:pt x="29" y="20"/>
                    </a:lnTo>
                    <a:lnTo>
                      <a:pt x="29" y="20"/>
                    </a:lnTo>
                    <a:lnTo>
                      <a:pt x="29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1079"/>
              <p:cNvSpPr>
                <a:spLocks/>
              </p:cNvSpPr>
              <p:nvPr/>
            </p:nvSpPr>
            <p:spPr bwMode="auto">
              <a:xfrm>
                <a:off x="-233" y="9502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1080"/>
              <p:cNvSpPr>
                <a:spLocks/>
              </p:cNvSpPr>
              <p:nvPr/>
            </p:nvSpPr>
            <p:spPr bwMode="auto">
              <a:xfrm>
                <a:off x="-116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4 w 50"/>
                  <a:gd name="T3" fmla="*/ 33 h 149"/>
                  <a:gd name="T4" fmla="*/ 30 w 50"/>
                  <a:gd name="T5" fmla="*/ 19 h 149"/>
                  <a:gd name="T6" fmla="*/ 30 w 50"/>
                  <a:gd name="T7" fmla="*/ 19 h 149"/>
                  <a:gd name="T8" fmla="*/ 30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1081"/>
              <p:cNvSpPr>
                <a:spLocks/>
              </p:cNvSpPr>
              <p:nvPr/>
            </p:nvSpPr>
            <p:spPr bwMode="auto">
              <a:xfrm>
                <a:off x="1" y="9502"/>
                <a:ext cx="50" cy="149"/>
              </a:xfrm>
              <a:custGeom>
                <a:avLst/>
                <a:gdLst>
                  <a:gd name="T0" fmla="*/ 0 w 50"/>
                  <a:gd name="T1" fmla="*/ 17 h 149"/>
                  <a:gd name="T2" fmla="*/ 4 w 50"/>
                  <a:gd name="T3" fmla="*/ 33 h 149"/>
                  <a:gd name="T4" fmla="*/ 30 w 50"/>
                  <a:gd name="T5" fmla="*/ 19 h 149"/>
                  <a:gd name="T6" fmla="*/ 30 w 50"/>
                  <a:gd name="T7" fmla="*/ 19 h 149"/>
                  <a:gd name="T8" fmla="*/ 30 w 50"/>
                  <a:gd name="T9" fmla="*/ 149 h 149"/>
                  <a:gd name="T10" fmla="*/ 50 w 50"/>
                  <a:gd name="T11" fmla="*/ 149 h 149"/>
                  <a:gd name="T12" fmla="*/ 50 w 50"/>
                  <a:gd name="T13" fmla="*/ 0 h 149"/>
                  <a:gd name="T14" fmla="*/ 33 w 50"/>
                  <a:gd name="T15" fmla="*/ 0 h 149"/>
                  <a:gd name="T16" fmla="*/ 0 w 50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0" y="17"/>
                    </a:move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082"/>
              <p:cNvSpPr>
                <a:spLocks noEditPoints="1"/>
              </p:cNvSpPr>
              <p:nvPr/>
            </p:nvSpPr>
            <p:spPr bwMode="auto">
              <a:xfrm>
                <a:off x="103" y="950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1083"/>
              <p:cNvSpPr>
                <a:spLocks/>
              </p:cNvSpPr>
              <p:nvPr/>
            </p:nvSpPr>
            <p:spPr bwMode="auto">
              <a:xfrm>
                <a:off x="236" y="9502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1084"/>
              <p:cNvSpPr>
                <a:spLocks noEditPoints="1"/>
              </p:cNvSpPr>
              <p:nvPr/>
            </p:nvSpPr>
            <p:spPr bwMode="auto">
              <a:xfrm>
                <a:off x="338" y="950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1085"/>
              <p:cNvSpPr>
                <a:spLocks noEditPoints="1"/>
              </p:cNvSpPr>
              <p:nvPr/>
            </p:nvSpPr>
            <p:spPr bwMode="auto">
              <a:xfrm>
                <a:off x="455" y="9500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1086"/>
              <p:cNvSpPr>
                <a:spLocks/>
              </p:cNvSpPr>
              <p:nvPr/>
            </p:nvSpPr>
            <p:spPr bwMode="auto">
              <a:xfrm>
                <a:off x="588" y="9502"/>
                <a:ext cx="49" cy="149"/>
              </a:xfrm>
              <a:custGeom>
                <a:avLst/>
                <a:gdLst>
                  <a:gd name="T0" fmla="*/ 0 w 49"/>
                  <a:gd name="T1" fmla="*/ 17 h 149"/>
                  <a:gd name="T2" fmla="*/ 4 w 49"/>
                  <a:gd name="T3" fmla="*/ 33 h 149"/>
                  <a:gd name="T4" fmla="*/ 29 w 49"/>
                  <a:gd name="T5" fmla="*/ 19 h 149"/>
                  <a:gd name="T6" fmla="*/ 30 w 49"/>
                  <a:gd name="T7" fmla="*/ 19 h 149"/>
                  <a:gd name="T8" fmla="*/ 30 w 49"/>
                  <a:gd name="T9" fmla="*/ 149 h 149"/>
                  <a:gd name="T10" fmla="*/ 49 w 49"/>
                  <a:gd name="T11" fmla="*/ 149 h 149"/>
                  <a:gd name="T12" fmla="*/ 49 w 49"/>
                  <a:gd name="T13" fmla="*/ 0 h 149"/>
                  <a:gd name="T14" fmla="*/ 32 w 49"/>
                  <a:gd name="T15" fmla="*/ 0 h 149"/>
                  <a:gd name="T16" fmla="*/ 0 w 49"/>
                  <a:gd name="T17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0" y="17"/>
                    </a:moveTo>
                    <a:lnTo>
                      <a:pt x="4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1087"/>
              <p:cNvSpPr>
                <a:spLocks noEditPoints="1"/>
              </p:cNvSpPr>
              <p:nvPr/>
            </p:nvSpPr>
            <p:spPr bwMode="auto">
              <a:xfrm>
                <a:off x="689" y="9500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1088"/>
              <p:cNvSpPr>
                <a:spLocks noEditPoints="1"/>
              </p:cNvSpPr>
              <p:nvPr/>
            </p:nvSpPr>
            <p:spPr bwMode="auto">
              <a:xfrm>
                <a:off x="807" y="374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1089"/>
              <p:cNvSpPr>
                <a:spLocks/>
              </p:cNvSpPr>
              <p:nvPr/>
            </p:nvSpPr>
            <p:spPr bwMode="auto">
              <a:xfrm>
                <a:off x="940" y="3742"/>
                <a:ext cx="49" cy="149"/>
              </a:xfrm>
              <a:custGeom>
                <a:avLst/>
                <a:gdLst>
                  <a:gd name="T0" fmla="*/ 29 w 49"/>
                  <a:gd name="T1" fmla="*/ 19 h 149"/>
                  <a:gd name="T2" fmla="*/ 30 w 49"/>
                  <a:gd name="T3" fmla="*/ 19 h 149"/>
                  <a:gd name="T4" fmla="*/ 30 w 49"/>
                  <a:gd name="T5" fmla="*/ 149 h 149"/>
                  <a:gd name="T6" fmla="*/ 49 w 49"/>
                  <a:gd name="T7" fmla="*/ 149 h 149"/>
                  <a:gd name="T8" fmla="*/ 49 w 49"/>
                  <a:gd name="T9" fmla="*/ 0 h 149"/>
                  <a:gd name="T10" fmla="*/ 32 w 49"/>
                  <a:gd name="T11" fmla="*/ 0 h 149"/>
                  <a:gd name="T12" fmla="*/ 0 w 49"/>
                  <a:gd name="T13" fmla="*/ 18 h 149"/>
                  <a:gd name="T14" fmla="*/ 3 w 49"/>
                  <a:gd name="T15" fmla="*/ 33 h 149"/>
                  <a:gd name="T16" fmla="*/ 29 w 49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29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1090"/>
              <p:cNvSpPr>
                <a:spLocks noEditPoints="1"/>
              </p:cNvSpPr>
              <p:nvPr/>
            </p:nvSpPr>
            <p:spPr bwMode="auto">
              <a:xfrm>
                <a:off x="1041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1091"/>
              <p:cNvSpPr>
                <a:spLocks noEditPoints="1"/>
              </p:cNvSpPr>
              <p:nvPr/>
            </p:nvSpPr>
            <p:spPr bwMode="auto">
              <a:xfrm>
                <a:off x="1158" y="3740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1092"/>
              <p:cNvSpPr>
                <a:spLocks noEditPoints="1"/>
              </p:cNvSpPr>
              <p:nvPr/>
            </p:nvSpPr>
            <p:spPr bwMode="auto">
              <a:xfrm>
                <a:off x="1276" y="3740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1093"/>
              <p:cNvSpPr>
                <a:spLocks/>
              </p:cNvSpPr>
              <p:nvPr/>
            </p:nvSpPr>
            <p:spPr bwMode="auto">
              <a:xfrm>
                <a:off x="1409" y="3742"/>
                <a:ext cx="49" cy="149"/>
              </a:xfrm>
              <a:custGeom>
                <a:avLst/>
                <a:gdLst>
                  <a:gd name="T0" fmla="*/ 29 w 49"/>
                  <a:gd name="T1" fmla="*/ 19 h 149"/>
                  <a:gd name="T2" fmla="*/ 30 w 49"/>
                  <a:gd name="T3" fmla="*/ 19 h 149"/>
                  <a:gd name="T4" fmla="*/ 30 w 49"/>
                  <a:gd name="T5" fmla="*/ 149 h 149"/>
                  <a:gd name="T6" fmla="*/ 49 w 49"/>
                  <a:gd name="T7" fmla="*/ 149 h 149"/>
                  <a:gd name="T8" fmla="*/ 49 w 49"/>
                  <a:gd name="T9" fmla="*/ 0 h 149"/>
                  <a:gd name="T10" fmla="*/ 32 w 49"/>
                  <a:gd name="T11" fmla="*/ 0 h 149"/>
                  <a:gd name="T12" fmla="*/ 0 w 49"/>
                  <a:gd name="T13" fmla="*/ 18 h 149"/>
                  <a:gd name="T14" fmla="*/ 3 w 49"/>
                  <a:gd name="T15" fmla="*/ 33 h 149"/>
                  <a:gd name="T16" fmla="*/ 29 w 49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29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1094"/>
              <p:cNvSpPr>
                <a:spLocks noEditPoints="1"/>
              </p:cNvSpPr>
              <p:nvPr/>
            </p:nvSpPr>
            <p:spPr bwMode="auto">
              <a:xfrm>
                <a:off x="1510" y="3740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095"/>
              <p:cNvSpPr>
                <a:spLocks/>
              </p:cNvSpPr>
              <p:nvPr/>
            </p:nvSpPr>
            <p:spPr bwMode="auto">
              <a:xfrm>
                <a:off x="1643" y="3742"/>
                <a:ext cx="50" cy="149"/>
              </a:xfrm>
              <a:custGeom>
                <a:avLst/>
                <a:gdLst>
                  <a:gd name="T0" fmla="*/ 30 w 50"/>
                  <a:gd name="T1" fmla="*/ 19 h 149"/>
                  <a:gd name="T2" fmla="*/ 30 w 50"/>
                  <a:gd name="T3" fmla="*/ 19 h 149"/>
                  <a:gd name="T4" fmla="*/ 30 w 50"/>
                  <a:gd name="T5" fmla="*/ 149 h 149"/>
                  <a:gd name="T6" fmla="*/ 50 w 50"/>
                  <a:gd name="T7" fmla="*/ 149 h 149"/>
                  <a:gd name="T8" fmla="*/ 50 w 50"/>
                  <a:gd name="T9" fmla="*/ 0 h 149"/>
                  <a:gd name="T10" fmla="*/ 32 w 50"/>
                  <a:gd name="T11" fmla="*/ 0 h 149"/>
                  <a:gd name="T12" fmla="*/ 0 w 50"/>
                  <a:gd name="T13" fmla="*/ 18 h 149"/>
                  <a:gd name="T14" fmla="*/ 4 w 50"/>
                  <a:gd name="T15" fmla="*/ 33 h 149"/>
                  <a:gd name="T16" fmla="*/ 30 w 50"/>
                  <a:gd name="T17" fmla="*/ 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30" y="19"/>
                    </a:move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096"/>
              <p:cNvSpPr>
                <a:spLocks/>
              </p:cNvSpPr>
              <p:nvPr/>
            </p:nvSpPr>
            <p:spPr bwMode="auto">
              <a:xfrm>
                <a:off x="822" y="401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097"/>
              <p:cNvSpPr>
                <a:spLocks noEditPoints="1"/>
              </p:cNvSpPr>
              <p:nvPr/>
            </p:nvSpPr>
            <p:spPr bwMode="auto">
              <a:xfrm>
                <a:off x="924" y="4014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098"/>
              <p:cNvSpPr>
                <a:spLocks/>
              </p:cNvSpPr>
              <p:nvPr/>
            </p:nvSpPr>
            <p:spPr bwMode="auto">
              <a:xfrm>
                <a:off x="1057" y="401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30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099"/>
              <p:cNvSpPr>
                <a:spLocks noEditPoints="1"/>
              </p:cNvSpPr>
              <p:nvPr/>
            </p:nvSpPr>
            <p:spPr bwMode="auto">
              <a:xfrm>
                <a:off x="1158" y="4014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100"/>
              <p:cNvSpPr>
                <a:spLocks/>
              </p:cNvSpPr>
              <p:nvPr/>
            </p:nvSpPr>
            <p:spPr bwMode="auto">
              <a:xfrm>
                <a:off x="1291" y="401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1 w 50"/>
                  <a:gd name="T13" fmla="*/ 19 h 149"/>
                  <a:gd name="T14" fmla="*/ 31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101"/>
              <p:cNvSpPr>
                <a:spLocks noEditPoints="1"/>
              </p:cNvSpPr>
              <p:nvPr/>
            </p:nvSpPr>
            <p:spPr bwMode="auto">
              <a:xfrm>
                <a:off x="1393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102"/>
              <p:cNvSpPr>
                <a:spLocks/>
              </p:cNvSpPr>
              <p:nvPr/>
            </p:nvSpPr>
            <p:spPr bwMode="auto">
              <a:xfrm>
                <a:off x="1526" y="4016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30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103"/>
              <p:cNvSpPr>
                <a:spLocks noEditPoints="1"/>
              </p:cNvSpPr>
              <p:nvPr/>
            </p:nvSpPr>
            <p:spPr bwMode="auto">
              <a:xfrm>
                <a:off x="1627" y="4014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104"/>
              <p:cNvSpPr>
                <a:spLocks/>
              </p:cNvSpPr>
              <p:nvPr/>
            </p:nvSpPr>
            <p:spPr bwMode="auto">
              <a:xfrm>
                <a:off x="1760" y="4016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3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1105"/>
              <p:cNvSpPr>
                <a:spLocks noEditPoints="1"/>
              </p:cNvSpPr>
              <p:nvPr/>
            </p:nvSpPr>
            <p:spPr bwMode="auto">
              <a:xfrm>
                <a:off x="807" y="428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1106"/>
              <p:cNvSpPr>
                <a:spLocks/>
              </p:cNvSpPr>
              <p:nvPr/>
            </p:nvSpPr>
            <p:spPr bwMode="auto">
              <a:xfrm>
                <a:off x="940" y="429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1107"/>
              <p:cNvSpPr>
                <a:spLocks noEditPoints="1"/>
              </p:cNvSpPr>
              <p:nvPr/>
            </p:nvSpPr>
            <p:spPr bwMode="auto">
              <a:xfrm>
                <a:off x="1041" y="428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1108"/>
              <p:cNvSpPr>
                <a:spLocks/>
              </p:cNvSpPr>
              <p:nvPr/>
            </p:nvSpPr>
            <p:spPr bwMode="auto">
              <a:xfrm>
                <a:off x="1174" y="429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1109"/>
              <p:cNvSpPr>
                <a:spLocks noEditPoints="1"/>
              </p:cNvSpPr>
              <p:nvPr/>
            </p:nvSpPr>
            <p:spPr bwMode="auto">
              <a:xfrm>
                <a:off x="1276" y="4288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1110"/>
              <p:cNvSpPr>
                <a:spLocks/>
              </p:cNvSpPr>
              <p:nvPr/>
            </p:nvSpPr>
            <p:spPr bwMode="auto">
              <a:xfrm>
                <a:off x="1409" y="429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1111"/>
              <p:cNvSpPr>
                <a:spLocks noEditPoints="1"/>
              </p:cNvSpPr>
              <p:nvPr/>
            </p:nvSpPr>
            <p:spPr bwMode="auto">
              <a:xfrm>
                <a:off x="1510" y="4288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1112"/>
              <p:cNvSpPr>
                <a:spLocks/>
              </p:cNvSpPr>
              <p:nvPr/>
            </p:nvSpPr>
            <p:spPr bwMode="auto">
              <a:xfrm>
                <a:off x="1643" y="429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1113"/>
              <p:cNvSpPr>
                <a:spLocks noEditPoints="1"/>
              </p:cNvSpPr>
              <p:nvPr/>
            </p:nvSpPr>
            <p:spPr bwMode="auto">
              <a:xfrm>
                <a:off x="807" y="4563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1114"/>
              <p:cNvSpPr>
                <a:spLocks noEditPoints="1"/>
              </p:cNvSpPr>
              <p:nvPr/>
            </p:nvSpPr>
            <p:spPr bwMode="auto">
              <a:xfrm>
                <a:off x="924" y="4563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1115"/>
              <p:cNvSpPr>
                <a:spLocks/>
              </p:cNvSpPr>
              <p:nvPr/>
            </p:nvSpPr>
            <p:spPr bwMode="auto">
              <a:xfrm>
                <a:off x="1057" y="4565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4 w 49"/>
                  <a:gd name="T9" fmla="*/ 32 h 149"/>
                  <a:gd name="T10" fmla="*/ 30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1116"/>
              <p:cNvSpPr>
                <a:spLocks noEditPoints="1"/>
              </p:cNvSpPr>
              <p:nvPr/>
            </p:nvSpPr>
            <p:spPr bwMode="auto">
              <a:xfrm>
                <a:off x="1158" y="4563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6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1117"/>
              <p:cNvSpPr>
                <a:spLocks noEditPoints="1"/>
              </p:cNvSpPr>
              <p:nvPr/>
            </p:nvSpPr>
            <p:spPr bwMode="auto">
              <a:xfrm>
                <a:off x="1276" y="4563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1118"/>
              <p:cNvSpPr>
                <a:spLocks/>
              </p:cNvSpPr>
              <p:nvPr/>
            </p:nvSpPr>
            <p:spPr bwMode="auto">
              <a:xfrm>
                <a:off x="1409" y="4565"/>
                <a:ext cx="49" cy="149"/>
              </a:xfrm>
              <a:custGeom>
                <a:avLst/>
                <a:gdLst>
                  <a:gd name="T0" fmla="*/ 3 w 49"/>
                  <a:gd name="T1" fmla="*/ 32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3 w 49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2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1119"/>
              <p:cNvSpPr>
                <a:spLocks noEditPoints="1"/>
              </p:cNvSpPr>
              <p:nvPr/>
            </p:nvSpPr>
            <p:spPr bwMode="auto">
              <a:xfrm>
                <a:off x="1510" y="4563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1120"/>
              <p:cNvSpPr>
                <a:spLocks/>
              </p:cNvSpPr>
              <p:nvPr/>
            </p:nvSpPr>
            <p:spPr bwMode="auto">
              <a:xfrm>
                <a:off x="1643" y="4565"/>
                <a:ext cx="50" cy="149"/>
              </a:xfrm>
              <a:custGeom>
                <a:avLst/>
                <a:gdLst>
                  <a:gd name="T0" fmla="*/ 4 w 50"/>
                  <a:gd name="T1" fmla="*/ 32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7 h 149"/>
                  <a:gd name="T16" fmla="*/ 4 w 50"/>
                  <a:gd name="T17" fmla="*/ 3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2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1121"/>
              <p:cNvSpPr>
                <a:spLocks noEditPoints="1"/>
              </p:cNvSpPr>
              <p:nvPr/>
            </p:nvSpPr>
            <p:spPr bwMode="auto">
              <a:xfrm>
                <a:off x="807" y="4836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1122"/>
              <p:cNvSpPr>
                <a:spLocks/>
              </p:cNvSpPr>
              <p:nvPr/>
            </p:nvSpPr>
            <p:spPr bwMode="auto">
              <a:xfrm>
                <a:off x="940" y="483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7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1123"/>
              <p:cNvSpPr>
                <a:spLocks noEditPoints="1"/>
              </p:cNvSpPr>
              <p:nvPr/>
            </p:nvSpPr>
            <p:spPr bwMode="auto">
              <a:xfrm>
                <a:off x="1041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1124"/>
              <p:cNvSpPr>
                <a:spLocks noEditPoints="1"/>
              </p:cNvSpPr>
              <p:nvPr/>
            </p:nvSpPr>
            <p:spPr bwMode="auto">
              <a:xfrm>
                <a:off x="1158" y="4836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1125"/>
              <p:cNvSpPr>
                <a:spLocks noEditPoints="1"/>
              </p:cNvSpPr>
              <p:nvPr/>
            </p:nvSpPr>
            <p:spPr bwMode="auto">
              <a:xfrm>
                <a:off x="1276" y="4836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1126"/>
              <p:cNvSpPr>
                <a:spLocks/>
              </p:cNvSpPr>
              <p:nvPr/>
            </p:nvSpPr>
            <p:spPr bwMode="auto">
              <a:xfrm>
                <a:off x="1409" y="4839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7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1127"/>
              <p:cNvSpPr>
                <a:spLocks noEditPoints="1"/>
              </p:cNvSpPr>
              <p:nvPr/>
            </p:nvSpPr>
            <p:spPr bwMode="auto">
              <a:xfrm>
                <a:off x="1510" y="4836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1128"/>
              <p:cNvSpPr>
                <a:spLocks/>
              </p:cNvSpPr>
              <p:nvPr/>
            </p:nvSpPr>
            <p:spPr bwMode="auto">
              <a:xfrm>
                <a:off x="1643" y="483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7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1129"/>
              <p:cNvSpPr>
                <a:spLocks/>
              </p:cNvSpPr>
              <p:nvPr/>
            </p:nvSpPr>
            <p:spPr bwMode="auto">
              <a:xfrm>
                <a:off x="822" y="511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1130"/>
              <p:cNvSpPr>
                <a:spLocks noEditPoints="1"/>
              </p:cNvSpPr>
              <p:nvPr/>
            </p:nvSpPr>
            <p:spPr bwMode="auto">
              <a:xfrm>
                <a:off x="924" y="5111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1131"/>
              <p:cNvSpPr>
                <a:spLocks/>
              </p:cNvSpPr>
              <p:nvPr/>
            </p:nvSpPr>
            <p:spPr bwMode="auto">
              <a:xfrm>
                <a:off x="1057" y="511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1132"/>
              <p:cNvSpPr>
                <a:spLocks noEditPoints="1"/>
              </p:cNvSpPr>
              <p:nvPr/>
            </p:nvSpPr>
            <p:spPr bwMode="auto">
              <a:xfrm>
                <a:off x="1158" y="5111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1133"/>
              <p:cNvSpPr>
                <a:spLocks/>
              </p:cNvSpPr>
              <p:nvPr/>
            </p:nvSpPr>
            <p:spPr bwMode="auto">
              <a:xfrm>
                <a:off x="1291" y="511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1134"/>
              <p:cNvSpPr>
                <a:spLocks noEditPoints="1"/>
              </p:cNvSpPr>
              <p:nvPr/>
            </p:nvSpPr>
            <p:spPr bwMode="auto">
              <a:xfrm>
                <a:off x="1393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1135"/>
              <p:cNvSpPr>
                <a:spLocks/>
              </p:cNvSpPr>
              <p:nvPr/>
            </p:nvSpPr>
            <p:spPr bwMode="auto">
              <a:xfrm>
                <a:off x="1526" y="5114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1136"/>
              <p:cNvSpPr>
                <a:spLocks noEditPoints="1"/>
              </p:cNvSpPr>
              <p:nvPr/>
            </p:nvSpPr>
            <p:spPr bwMode="auto">
              <a:xfrm>
                <a:off x="1627" y="5111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5 w 222"/>
                  <a:gd name="T13" fmla="*/ 171 h 339"/>
                  <a:gd name="T14" fmla="*/ 112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2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1137"/>
              <p:cNvSpPr>
                <a:spLocks/>
              </p:cNvSpPr>
              <p:nvPr/>
            </p:nvSpPr>
            <p:spPr bwMode="auto">
              <a:xfrm>
                <a:off x="1760" y="5114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1138"/>
              <p:cNvSpPr>
                <a:spLocks noEditPoints="1"/>
              </p:cNvSpPr>
              <p:nvPr/>
            </p:nvSpPr>
            <p:spPr bwMode="auto">
              <a:xfrm>
                <a:off x="807" y="5385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1139"/>
              <p:cNvSpPr>
                <a:spLocks/>
              </p:cNvSpPr>
              <p:nvPr/>
            </p:nvSpPr>
            <p:spPr bwMode="auto">
              <a:xfrm>
                <a:off x="940" y="538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1140"/>
              <p:cNvSpPr>
                <a:spLocks noEditPoints="1"/>
              </p:cNvSpPr>
              <p:nvPr/>
            </p:nvSpPr>
            <p:spPr bwMode="auto">
              <a:xfrm>
                <a:off x="1041" y="5385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1141"/>
              <p:cNvSpPr>
                <a:spLocks/>
              </p:cNvSpPr>
              <p:nvPr/>
            </p:nvSpPr>
            <p:spPr bwMode="auto">
              <a:xfrm>
                <a:off x="1174" y="538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142"/>
              <p:cNvSpPr>
                <a:spLocks noEditPoints="1"/>
              </p:cNvSpPr>
              <p:nvPr/>
            </p:nvSpPr>
            <p:spPr bwMode="auto">
              <a:xfrm>
                <a:off x="1276" y="5385"/>
                <a:ext cx="100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1143"/>
              <p:cNvSpPr>
                <a:spLocks/>
              </p:cNvSpPr>
              <p:nvPr/>
            </p:nvSpPr>
            <p:spPr bwMode="auto">
              <a:xfrm>
                <a:off x="1409" y="538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144"/>
              <p:cNvSpPr>
                <a:spLocks noEditPoints="1"/>
              </p:cNvSpPr>
              <p:nvPr/>
            </p:nvSpPr>
            <p:spPr bwMode="auto">
              <a:xfrm>
                <a:off x="1510" y="5385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6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1 h 338"/>
                  <a:gd name="T14" fmla="*/ 111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1145"/>
              <p:cNvSpPr>
                <a:spLocks/>
              </p:cNvSpPr>
              <p:nvPr/>
            </p:nvSpPr>
            <p:spPr bwMode="auto">
              <a:xfrm>
                <a:off x="1643" y="538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1146"/>
              <p:cNvSpPr>
                <a:spLocks noEditPoints="1"/>
              </p:cNvSpPr>
              <p:nvPr/>
            </p:nvSpPr>
            <p:spPr bwMode="auto">
              <a:xfrm>
                <a:off x="807" y="5659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1147"/>
              <p:cNvSpPr>
                <a:spLocks noEditPoints="1"/>
              </p:cNvSpPr>
              <p:nvPr/>
            </p:nvSpPr>
            <p:spPr bwMode="auto">
              <a:xfrm>
                <a:off x="924" y="5659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1148"/>
              <p:cNvSpPr>
                <a:spLocks/>
              </p:cNvSpPr>
              <p:nvPr/>
            </p:nvSpPr>
            <p:spPr bwMode="auto">
              <a:xfrm>
                <a:off x="1057" y="5662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3 h 148"/>
                  <a:gd name="T10" fmla="*/ 30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1149"/>
              <p:cNvSpPr>
                <a:spLocks noEditPoints="1"/>
              </p:cNvSpPr>
              <p:nvPr/>
            </p:nvSpPr>
            <p:spPr bwMode="auto">
              <a:xfrm>
                <a:off x="1158" y="5659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8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150"/>
              <p:cNvSpPr>
                <a:spLocks noEditPoints="1"/>
              </p:cNvSpPr>
              <p:nvPr/>
            </p:nvSpPr>
            <p:spPr bwMode="auto">
              <a:xfrm>
                <a:off x="1276" y="5659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1151"/>
              <p:cNvSpPr>
                <a:spLocks/>
              </p:cNvSpPr>
              <p:nvPr/>
            </p:nvSpPr>
            <p:spPr bwMode="auto">
              <a:xfrm>
                <a:off x="1409" y="5662"/>
                <a:ext cx="49" cy="148"/>
              </a:xfrm>
              <a:custGeom>
                <a:avLst/>
                <a:gdLst>
                  <a:gd name="T0" fmla="*/ 3 w 49"/>
                  <a:gd name="T1" fmla="*/ 33 h 148"/>
                  <a:gd name="T2" fmla="*/ 29 w 49"/>
                  <a:gd name="T3" fmla="*/ 19 h 148"/>
                  <a:gd name="T4" fmla="*/ 30 w 49"/>
                  <a:gd name="T5" fmla="*/ 19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1152"/>
              <p:cNvSpPr>
                <a:spLocks noEditPoints="1"/>
              </p:cNvSpPr>
              <p:nvPr/>
            </p:nvSpPr>
            <p:spPr bwMode="auto">
              <a:xfrm>
                <a:off x="1510" y="5659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1153"/>
              <p:cNvSpPr>
                <a:spLocks/>
              </p:cNvSpPr>
              <p:nvPr/>
            </p:nvSpPr>
            <p:spPr bwMode="auto">
              <a:xfrm>
                <a:off x="1643" y="5662"/>
                <a:ext cx="50" cy="148"/>
              </a:xfrm>
              <a:custGeom>
                <a:avLst/>
                <a:gdLst>
                  <a:gd name="T0" fmla="*/ 4 w 50"/>
                  <a:gd name="T1" fmla="*/ 33 h 148"/>
                  <a:gd name="T2" fmla="*/ 30 w 50"/>
                  <a:gd name="T3" fmla="*/ 19 h 148"/>
                  <a:gd name="T4" fmla="*/ 30 w 50"/>
                  <a:gd name="T5" fmla="*/ 19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1154"/>
              <p:cNvSpPr>
                <a:spLocks noEditPoints="1"/>
              </p:cNvSpPr>
              <p:nvPr/>
            </p:nvSpPr>
            <p:spPr bwMode="auto">
              <a:xfrm>
                <a:off x="807" y="5934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1155"/>
              <p:cNvSpPr>
                <a:spLocks/>
              </p:cNvSpPr>
              <p:nvPr/>
            </p:nvSpPr>
            <p:spPr bwMode="auto">
              <a:xfrm>
                <a:off x="940" y="5937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2 h 148"/>
                  <a:gd name="T10" fmla="*/ 29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1156"/>
              <p:cNvSpPr>
                <a:spLocks noEditPoints="1"/>
              </p:cNvSpPr>
              <p:nvPr/>
            </p:nvSpPr>
            <p:spPr bwMode="auto">
              <a:xfrm>
                <a:off x="1041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1157"/>
              <p:cNvSpPr>
                <a:spLocks noEditPoints="1"/>
              </p:cNvSpPr>
              <p:nvPr/>
            </p:nvSpPr>
            <p:spPr bwMode="auto">
              <a:xfrm>
                <a:off x="1158" y="5934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1158"/>
              <p:cNvSpPr>
                <a:spLocks noEditPoints="1"/>
              </p:cNvSpPr>
              <p:nvPr/>
            </p:nvSpPr>
            <p:spPr bwMode="auto">
              <a:xfrm>
                <a:off x="1276" y="5934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1159"/>
              <p:cNvSpPr>
                <a:spLocks/>
              </p:cNvSpPr>
              <p:nvPr/>
            </p:nvSpPr>
            <p:spPr bwMode="auto">
              <a:xfrm>
                <a:off x="1409" y="5937"/>
                <a:ext cx="49" cy="148"/>
              </a:xfrm>
              <a:custGeom>
                <a:avLst/>
                <a:gdLst>
                  <a:gd name="T0" fmla="*/ 3 w 49"/>
                  <a:gd name="T1" fmla="*/ 32 h 148"/>
                  <a:gd name="T2" fmla="*/ 29 w 49"/>
                  <a:gd name="T3" fmla="*/ 18 h 148"/>
                  <a:gd name="T4" fmla="*/ 30 w 49"/>
                  <a:gd name="T5" fmla="*/ 18 h 148"/>
                  <a:gd name="T6" fmla="*/ 30 w 49"/>
                  <a:gd name="T7" fmla="*/ 148 h 148"/>
                  <a:gd name="T8" fmla="*/ 49 w 49"/>
                  <a:gd name="T9" fmla="*/ 148 h 148"/>
                  <a:gd name="T10" fmla="*/ 49 w 49"/>
                  <a:gd name="T11" fmla="*/ 0 h 148"/>
                  <a:gd name="T12" fmla="*/ 32 w 49"/>
                  <a:gd name="T13" fmla="*/ 0 h 148"/>
                  <a:gd name="T14" fmla="*/ 0 w 49"/>
                  <a:gd name="T15" fmla="*/ 17 h 148"/>
                  <a:gd name="T16" fmla="*/ 3 w 49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3" y="32"/>
                    </a:moveTo>
                    <a:lnTo>
                      <a:pt x="29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1160"/>
              <p:cNvSpPr>
                <a:spLocks noEditPoints="1"/>
              </p:cNvSpPr>
              <p:nvPr/>
            </p:nvSpPr>
            <p:spPr bwMode="auto">
              <a:xfrm>
                <a:off x="1510" y="5934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1161"/>
              <p:cNvSpPr>
                <a:spLocks/>
              </p:cNvSpPr>
              <p:nvPr/>
            </p:nvSpPr>
            <p:spPr bwMode="auto">
              <a:xfrm>
                <a:off x="1643" y="5937"/>
                <a:ext cx="50" cy="148"/>
              </a:xfrm>
              <a:custGeom>
                <a:avLst/>
                <a:gdLst>
                  <a:gd name="T0" fmla="*/ 4 w 50"/>
                  <a:gd name="T1" fmla="*/ 32 h 148"/>
                  <a:gd name="T2" fmla="*/ 30 w 50"/>
                  <a:gd name="T3" fmla="*/ 18 h 148"/>
                  <a:gd name="T4" fmla="*/ 30 w 50"/>
                  <a:gd name="T5" fmla="*/ 18 h 148"/>
                  <a:gd name="T6" fmla="*/ 30 w 50"/>
                  <a:gd name="T7" fmla="*/ 148 h 148"/>
                  <a:gd name="T8" fmla="*/ 50 w 50"/>
                  <a:gd name="T9" fmla="*/ 148 h 148"/>
                  <a:gd name="T10" fmla="*/ 50 w 50"/>
                  <a:gd name="T11" fmla="*/ 0 h 148"/>
                  <a:gd name="T12" fmla="*/ 32 w 50"/>
                  <a:gd name="T13" fmla="*/ 0 h 148"/>
                  <a:gd name="T14" fmla="*/ 0 w 50"/>
                  <a:gd name="T15" fmla="*/ 17 h 148"/>
                  <a:gd name="T16" fmla="*/ 4 w 50"/>
                  <a:gd name="T17" fmla="*/ 3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4" y="32"/>
                    </a:move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1162"/>
              <p:cNvSpPr>
                <a:spLocks/>
              </p:cNvSpPr>
              <p:nvPr/>
            </p:nvSpPr>
            <p:spPr bwMode="auto">
              <a:xfrm>
                <a:off x="822" y="621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1163"/>
              <p:cNvSpPr>
                <a:spLocks noEditPoints="1"/>
              </p:cNvSpPr>
              <p:nvPr/>
            </p:nvSpPr>
            <p:spPr bwMode="auto">
              <a:xfrm>
                <a:off x="924" y="6208"/>
                <a:ext cx="101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1164"/>
              <p:cNvSpPr>
                <a:spLocks/>
              </p:cNvSpPr>
              <p:nvPr/>
            </p:nvSpPr>
            <p:spPr bwMode="auto">
              <a:xfrm>
                <a:off x="1057" y="621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1165"/>
              <p:cNvSpPr>
                <a:spLocks noEditPoints="1"/>
              </p:cNvSpPr>
              <p:nvPr/>
            </p:nvSpPr>
            <p:spPr bwMode="auto">
              <a:xfrm>
                <a:off x="1158" y="6208"/>
                <a:ext cx="101" cy="154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1 h 338"/>
                  <a:gd name="T14" fmla="*/ 112 w 223"/>
                  <a:gd name="T15" fmla="*/ 34 h 338"/>
                  <a:gd name="T16" fmla="*/ 178 w 223"/>
                  <a:gd name="T17" fmla="*/ 168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1166"/>
              <p:cNvSpPr>
                <a:spLocks/>
              </p:cNvSpPr>
              <p:nvPr/>
            </p:nvSpPr>
            <p:spPr bwMode="auto">
              <a:xfrm>
                <a:off x="1291" y="621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1 w 50"/>
                  <a:gd name="T13" fmla="*/ 19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1" y="19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1167"/>
              <p:cNvSpPr>
                <a:spLocks noEditPoints="1"/>
              </p:cNvSpPr>
              <p:nvPr/>
            </p:nvSpPr>
            <p:spPr bwMode="auto">
              <a:xfrm>
                <a:off x="1393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1 h 338"/>
                  <a:gd name="T14" fmla="*/ 112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1168"/>
              <p:cNvSpPr>
                <a:spLocks/>
              </p:cNvSpPr>
              <p:nvPr/>
            </p:nvSpPr>
            <p:spPr bwMode="auto">
              <a:xfrm>
                <a:off x="1526" y="6211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1169"/>
              <p:cNvSpPr>
                <a:spLocks noEditPoints="1"/>
              </p:cNvSpPr>
              <p:nvPr/>
            </p:nvSpPr>
            <p:spPr bwMode="auto">
              <a:xfrm>
                <a:off x="1627" y="6208"/>
                <a:ext cx="101" cy="154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9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5 w 222"/>
                  <a:gd name="T13" fmla="*/ 171 h 338"/>
                  <a:gd name="T14" fmla="*/ 112 w 222"/>
                  <a:gd name="T15" fmla="*/ 34 h 338"/>
                  <a:gd name="T16" fmla="*/ 178 w 222"/>
                  <a:gd name="T17" fmla="*/ 168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1170"/>
              <p:cNvSpPr>
                <a:spLocks/>
              </p:cNvSpPr>
              <p:nvPr/>
            </p:nvSpPr>
            <p:spPr bwMode="auto">
              <a:xfrm>
                <a:off x="1760" y="6211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1171"/>
              <p:cNvSpPr>
                <a:spLocks noEditPoints="1"/>
              </p:cNvSpPr>
              <p:nvPr/>
            </p:nvSpPr>
            <p:spPr bwMode="auto">
              <a:xfrm>
                <a:off x="807" y="648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1172"/>
              <p:cNvSpPr>
                <a:spLocks/>
              </p:cNvSpPr>
              <p:nvPr/>
            </p:nvSpPr>
            <p:spPr bwMode="auto">
              <a:xfrm>
                <a:off x="940" y="648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1173"/>
              <p:cNvSpPr>
                <a:spLocks noEditPoints="1"/>
              </p:cNvSpPr>
              <p:nvPr/>
            </p:nvSpPr>
            <p:spPr bwMode="auto">
              <a:xfrm>
                <a:off x="1041" y="648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1174"/>
              <p:cNvSpPr>
                <a:spLocks/>
              </p:cNvSpPr>
              <p:nvPr/>
            </p:nvSpPr>
            <p:spPr bwMode="auto">
              <a:xfrm>
                <a:off x="1174" y="648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1175"/>
              <p:cNvSpPr>
                <a:spLocks noEditPoints="1"/>
              </p:cNvSpPr>
              <p:nvPr/>
            </p:nvSpPr>
            <p:spPr bwMode="auto">
              <a:xfrm>
                <a:off x="1276" y="6482"/>
                <a:ext cx="100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1176"/>
              <p:cNvSpPr>
                <a:spLocks/>
              </p:cNvSpPr>
              <p:nvPr/>
            </p:nvSpPr>
            <p:spPr bwMode="auto">
              <a:xfrm>
                <a:off x="1409" y="6485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3 w 49"/>
                  <a:gd name="T9" fmla="*/ 33 h 148"/>
                  <a:gd name="T10" fmla="*/ 29 w 49"/>
                  <a:gd name="T11" fmla="*/ 19 h 148"/>
                  <a:gd name="T12" fmla="*/ 30 w 49"/>
                  <a:gd name="T13" fmla="*/ 19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1177"/>
              <p:cNvSpPr>
                <a:spLocks noEditPoints="1"/>
              </p:cNvSpPr>
              <p:nvPr/>
            </p:nvSpPr>
            <p:spPr bwMode="auto">
              <a:xfrm>
                <a:off x="1510" y="6482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4 w 222"/>
                  <a:gd name="T13" fmla="*/ 171 h 339"/>
                  <a:gd name="T14" fmla="*/ 111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1"/>
                      <a:pt x="0" y="171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8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0" y="305"/>
                      <a:pt x="44" y="256"/>
                      <a:pt x="44" y="171"/>
                    </a:cubicBezTo>
                    <a:cubicBezTo>
                      <a:pt x="44" y="82"/>
                      <a:pt x="72" y="35"/>
                      <a:pt x="111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1178"/>
              <p:cNvSpPr>
                <a:spLocks/>
              </p:cNvSpPr>
              <p:nvPr/>
            </p:nvSpPr>
            <p:spPr bwMode="auto">
              <a:xfrm>
                <a:off x="1643" y="6485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2 w 50"/>
                  <a:gd name="T5" fmla="*/ 0 h 148"/>
                  <a:gd name="T6" fmla="*/ 0 w 50"/>
                  <a:gd name="T7" fmla="*/ 17 h 148"/>
                  <a:gd name="T8" fmla="*/ 4 w 50"/>
                  <a:gd name="T9" fmla="*/ 33 h 148"/>
                  <a:gd name="T10" fmla="*/ 30 w 50"/>
                  <a:gd name="T11" fmla="*/ 19 h 148"/>
                  <a:gd name="T12" fmla="*/ 30 w 50"/>
                  <a:gd name="T13" fmla="*/ 19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179"/>
              <p:cNvSpPr>
                <a:spLocks noEditPoints="1"/>
              </p:cNvSpPr>
              <p:nvPr/>
            </p:nvSpPr>
            <p:spPr bwMode="auto">
              <a:xfrm>
                <a:off x="807" y="6757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180"/>
              <p:cNvSpPr>
                <a:spLocks noEditPoints="1"/>
              </p:cNvSpPr>
              <p:nvPr/>
            </p:nvSpPr>
            <p:spPr bwMode="auto">
              <a:xfrm>
                <a:off x="924" y="6757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7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181"/>
              <p:cNvSpPr>
                <a:spLocks/>
              </p:cNvSpPr>
              <p:nvPr/>
            </p:nvSpPr>
            <p:spPr bwMode="auto">
              <a:xfrm>
                <a:off x="1057" y="6759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4 w 49"/>
                  <a:gd name="T9" fmla="*/ 33 h 149"/>
                  <a:gd name="T10" fmla="*/ 30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182"/>
              <p:cNvSpPr>
                <a:spLocks noEditPoints="1"/>
              </p:cNvSpPr>
              <p:nvPr/>
            </p:nvSpPr>
            <p:spPr bwMode="auto">
              <a:xfrm>
                <a:off x="1158" y="6757"/>
                <a:ext cx="101" cy="153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0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4 h 339"/>
                  <a:gd name="T12" fmla="*/ 45 w 223"/>
                  <a:gd name="T13" fmla="*/ 171 h 339"/>
                  <a:gd name="T14" fmla="*/ 112 w 223"/>
                  <a:gd name="T15" fmla="*/ 34 h 339"/>
                  <a:gd name="T16" fmla="*/ 178 w 223"/>
                  <a:gd name="T17" fmla="*/ 168 h 339"/>
                  <a:gd name="T18" fmla="*/ 111 w 223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1"/>
                    </a:cubicBezTo>
                    <a:cubicBezTo>
                      <a:pt x="45" y="82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183"/>
              <p:cNvSpPr>
                <a:spLocks noEditPoints="1"/>
              </p:cNvSpPr>
              <p:nvPr/>
            </p:nvSpPr>
            <p:spPr bwMode="auto">
              <a:xfrm>
                <a:off x="1276" y="6757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184"/>
              <p:cNvSpPr>
                <a:spLocks/>
              </p:cNvSpPr>
              <p:nvPr/>
            </p:nvSpPr>
            <p:spPr bwMode="auto">
              <a:xfrm>
                <a:off x="1409" y="6759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185"/>
              <p:cNvSpPr>
                <a:spLocks noEditPoints="1"/>
              </p:cNvSpPr>
              <p:nvPr/>
            </p:nvSpPr>
            <p:spPr bwMode="auto">
              <a:xfrm>
                <a:off x="1510" y="6757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186"/>
              <p:cNvSpPr>
                <a:spLocks/>
              </p:cNvSpPr>
              <p:nvPr/>
            </p:nvSpPr>
            <p:spPr bwMode="auto">
              <a:xfrm>
                <a:off x="1643" y="6759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187"/>
              <p:cNvSpPr>
                <a:spLocks noEditPoints="1"/>
              </p:cNvSpPr>
              <p:nvPr/>
            </p:nvSpPr>
            <p:spPr bwMode="auto">
              <a:xfrm>
                <a:off x="807" y="7031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188"/>
              <p:cNvSpPr>
                <a:spLocks/>
              </p:cNvSpPr>
              <p:nvPr/>
            </p:nvSpPr>
            <p:spPr bwMode="auto">
              <a:xfrm>
                <a:off x="940" y="7033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189"/>
              <p:cNvSpPr>
                <a:spLocks noEditPoints="1"/>
              </p:cNvSpPr>
              <p:nvPr/>
            </p:nvSpPr>
            <p:spPr bwMode="auto">
              <a:xfrm>
                <a:off x="1041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190"/>
              <p:cNvSpPr>
                <a:spLocks noEditPoints="1"/>
              </p:cNvSpPr>
              <p:nvPr/>
            </p:nvSpPr>
            <p:spPr bwMode="auto">
              <a:xfrm>
                <a:off x="1158" y="7031"/>
                <a:ext cx="101" cy="153"/>
              </a:xfrm>
              <a:custGeom>
                <a:avLst/>
                <a:gdLst>
                  <a:gd name="T0" fmla="*/ 114 w 223"/>
                  <a:gd name="T1" fmla="*/ 0 h 338"/>
                  <a:gd name="T2" fmla="*/ 0 w 223"/>
                  <a:gd name="T3" fmla="*/ 170 h 338"/>
                  <a:gd name="T4" fmla="*/ 109 w 223"/>
                  <a:gd name="T5" fmla="*/ 338 h 338"/>
                  <a:gd name="T6" fmla="*/ 223 w 223"/>
                  <a:gd name="T7" fmla="*/ 165 h 338"/>
                  <a:gd name="T8" fmla="*/ 114 w 223"/>
                  <a:gd name="T9" fmla="*/ 0 h 338"/>
                  <a:gd name="T10" fmla="*/ 111 w 223"/>
                  <a:gd name="T11" fmla="*/ 304 h 338"/>
                  <a:gd name="T12" fmla="*/ 45 w 223"/>
                  <a:gd name="T13" fmla="*/ 170 h 338"/>
                  <a:gd name="T14" fmla="*/ 112 w 223"/>
                  <a:gd name="T15" fmla="*/ 34 h 338"/>
                  <a:gd name="T16" fmla="*/ 178 w 223"/>
                  <a:gd name="T17" fmla="*/ 167 h 338"/>
                  <a:gd name="T18" fmla="*/ 111 w 223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8">
                    <a:moveTo>
                      <a:pt x="114" y="0"/>
                    </a:moveTo>
                    <a:cubicBezTo>
                      <a:pt x="48" y="0"/>
                      <a:pt x="0" y="60"/>
                      <a:pt x="0" y="170"/>
                    </a:cubicBezTo>
                    <a:cubicBezTo>
                      <a:pt x="1" y="278"/>
                      <a:pt x="45" y="338"/>
                      <a:pt x="109" y="338"/>
                    </a:cubicBezTo>
                    <a:cubicBezTo>
                      <a:pt x="181" y="338"/>
                      <a:pt x="223" y="277"/>
                      <a:pt x="223" y="165"/>
                    </a:cubicBezTo>
                    <a:cubicBezTo>
                      <a:pt x="223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1" y="304"/>
                      <a:pt x="45" y="256"/>
                      <a:pt x="45" y="170"/>
                    </a:cubicBezTo>
                    <a:cubicBezTo>
                      <a:pt x="45" y="81"/>
                      <a:pt x="73" y="34"/>
                      <a:pt x="112" y="34"/>
                    </a:cubicBezTo>
                    <a:cubicBezTo>
                      <a:pt x="158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191"/>
              <p:cNvSpPr>
                <a:spLocks noEditPoints="1"/>
              </p:cNvSpPr>
              <p:nvPr/>
            </p:nvSpPr>
            <p:spPr bwMode="auto">
              <a:xfrm>
                <a:off x="1276" y="7031"/>
                <a:ext cx="100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192"/>
              <p:cNvSpPr>
                <a:spLocks/>
              </p:cNvSpPr>
              <p:nvPr/>
            </p:nvSpPr>
            <p:spPr bwMode="auto">
              <a:xfrm>
                <a:off x="1409" y="7033"/>
                <a:ext cx="49" cy="149"/>
              </a:xfrm>
              <a:custGeom>
                <a:avLst/>
                <a:gdLst>
                  <a:gd name="T0" fmla="*/ 3 w 49"/>
                  <a:gd name="T1" fmla="*/ 33 h 149"/>
                  <a:gd name="T2" fmla="*/ 29 w 49"/>
                  <a:gd name="T3" fmla="*/ 19 h 149"/>
                  <a:gd name="T4" fmla="*/ 30 w 49"/>
                  <a:gd name="T5" fmla="*/ 19 h 149"/>
                  <a:gd name="T6" fmla="*/ 30 w 49"/>
                  <a:gd name="T7" fmla="*/ 149 h 149"/>
                  <a:gd name="T8" fmla="*/ 49 w 49"/>
                  <a:gd name="T9" fmla="*/ 149 h 149"/>
                  <a:gd name="T10" fmla="*/ 49 w 49"/>
                  <a:gd name="T11" fmla="*/ 0 h 149"/>
                  <a:gd name="T12" fmla="*/ 32 w 49"/>
                  <a:gd name="T13" fmla="*/ 0 h 149"/>
                  <a:gd name="T14" fmla="*/ 0 w 49"/>
                  <a:gd name="T15" fmla="*/ 18 h 149"/>
                  <a:gd name="T16" fmla="*/ 3 w 49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3" y="33"/>
                    </a:move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193"/>
              <p:cNvSpPr>
                <a:spLocks noEditPoints="1"/>
              </p:cNvSpPr>
              <p:nvPr/>
            </p:nvSpPr>
            <p:spPr bwMode="auto">
              <a:xfrm>
                <a:off x="1510" y="7031"/>
                <a:ext cx="101" cy="153"/>
              </a:xfrm>
              <a:custGeom>
                <a:avLst/>
                <a:gdLst>
                  <a:gd name="T0" fmla="*/ 114 w 222"/>
                  <a:gd name="T1" fmla="*/ 0 h 338"/>
                  <a:gd name="T2" fmla="*/ 0 w 222"/>
                  <a:gd name="T3" fmla="*/ 170 h 338"/>
                  <a:gd name="T4" fmla="*/ 108 w 222"/>
                  <a:gd name="T5" fmla="*/ 338 h 338"/>
                  <a:gd name="T6" fmla="*/ 222 w 222"/>
                  <a:gd name="T7" fmla="*/ 165 h 338"/>
                  <a:gd name="T8" fmla="*/ 114 w 222"/>
                  <a:gd name="T9" fmla="*/ 0 h 338"/>
                  <a:gd name="T10" fmla="*/ 111 w 222"/>
                  <a:gd name="T11" fmla="*/ 304 h 338"/>
                  <a:gd name="T12" fmla="*/ 44 w 222"/>
                  <a:gd name="T13" fmla="*/ 170 h 338"/>
                  <a:gd name="T14" fmla="*/ 111 w 222"/>
                  <a:gd name="T15" fmla="*/ 34 h 338"/>
                  <a:gd name="T16" fmla="*/ 178 w 222"/>
                  <a:gd name="T17" fmla="*/ 167 h 338"/>
                  <a:gd name="T18" fmla="*/ 111 w 222"/>
                  <a:gd name="T19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8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8"/>
                      <a:pt x="44" y="338"/>
                      <a:pt x="108" y="338"/>
                    </a:cubicBezTo>
                    <a:cubicBezTo>
                      <a:pt x="181" y="338"/>
                      <a:pt x="222" y="277"/>
                      <a:pt x="222" y="165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0"/>
                    </a:cubicBezTo>
                    <a:cubicBezTo>
                      <a:pt x="44" y="81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7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194"/>
              <p:cNvSpPr>
                <a:spLocks/>
              </p:cNvSpPr>
              <p:nvPr/>
            </p:nvSpPr>
            <p:spPr bwMode="auto">
              <a:xfrm>
                <a:off x="1643" y="7033"/>
                <a:ext cx="50" cy="149"/>
              </a:xfrm>
              <a:custGeom>
                <a:avLst/>
                <a:gdLst>
                  <a:gd name="T0" fmla="*/ 4 w 50"/>
                  <a:gd name="T1" fmla="*/ 33 h 149"/>
                  <a:gd name="T2" fmla="*/ 30 w 50"/>
                  <a:gd name="T3" fmla="*/ 19 h 149"/>
                  <a:gd name="T4" fmla="*/ 30 w 50"/>
                  <a:gd name="T5" fmla="*/ 19 h 149"/>
                  <a:gd name="T6" fmla="*/ 30 w 50"/>
                  <a:gd name="T7" fmla="*/ 149 h 149"/>
                  <a:gd name="T8" fmla="*/ 50 w 50"/>
                  <a:gd name="T9" fmla="*/ 149 h 149"/>
                  <a:gd name="T10" fmla="*/ 50 w 50"/>
                  <a:gd name="T11" fmla="*/ 0 h 149"/>
                  <a:gd name="T12" fmla="*/ 32 w 50"/>
                  <a:gd name="T13" fmla="*/ 0 h 149"/>
                  <a:gd name="T14" fmla="*/ 0 w 50"/>
                  <a:gd name="T15" fmla="*/ 18 h 149"/>
                  <a:gd name="T16" fmla="*/ 4 w 50"/>
                  <a:gd name="T17" fmla="*/ 3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4" y="33"/>
                    </a:move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195"/>
              <p:cNvSpPr>
                <a:spLocks/>
              </p:cNvSpPr>
              <p:nvPr/>
            </p:nvSpPr>
            <p:spPr bwMode="auto">
              <a:xfrm>
                <a:off x="822" y="730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196"/>
              <p:cNvSpPr>
                <a:spLocks noEditPoints="1"/>
              </p:cNvSpPr>
              <p:nvPr/>
            </p:nvSpPr>
            <p:spPr bwMode="auto">
              <a:xfrm>
                <a:off x="924" y="7305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7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197"/>
              <p:cNvSpPr>
                <a:spLocks/>
              </p:cNvSpPr>
              <p:nvPr/>
            </p:nvSpPr>
            <p:spPr bwMode="auto">
              <a:xfrm>
                <a:off x="1057" y="730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198"/>
              <p:cNvSpPr>
                <a:spLocks noEditPoints="1"/>
              </p:cNvSpPr>
              <p:nvPr/>
            </p:nvSpPr>
            <p:spPr bwMode="auto">
              <a:xfrm>
                <a:off x="1158" y="7305"/>
                <a:ext cx="101" cy="154"/>
              </a:xfrm>
              <a:custGeom>
                <a:avLst/>
                <a:gdLst>
                  <a:gd name="T0" fmla="*/ 114 w 223"/>
                  <a:gd name="T1" fmla="*/ 0 h 339"/>
                  <a:gd name="T2" fmla="*/ 0 w 223"/>
                  <a:gd name="T3" fmla="*/ 171 h 339"/>
                  <a:gd name="T4" fmla="*/ 109 w 223"/>
                  <a:gd name="T5" fmla="*/ 339 h 339"/>
                  <a:gd name="T6" fmla="*/ 223 w 223"/>
                  <a:gd name="T7" fmla="*/ 166 h 339"/>
                  <a:gd name="T8" fmla="*/ 114 w 223"/>
                  <a:gd name="T9" fmla="*/ 0 h 339"/>
                  <a:gd name="T10" fmla="*/ 111 w 223"/>
                  <a:gd name="T11" fmla="*/ 305 h 339"/>
                  <a:gd name="T12" fmla="*/ 45 w 223"/>
                  <a:gd name="T13" fmla="*/ 171 h 339"/>
                  <a:gd name="T14" fmla="*/ 112 w 223"/>
                  <a:gd name="T15" fmla="*/ 35 h 339"/>
                  <a:gd name="T16" fmla="*/ 178 w 223"/>
                  <a:gd name="T17" fmla="*/ 168 h 339"/>
                  <a:gd name="T18" fmla="*/ 111 w 223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3" y="277"/>
                      <a:pt x="223" y="166"/>
                    </a:cubicBezTo>
                    <a:cubicBezTo>
                      <a:pt x="223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8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199"/>
              <p:cNvSpPr>
                <a:spLocks/>
              </p:cNvSpPr>
              <p:nvPr/>
            </p:nvSpPr>
            <p:spPr bwMode="auto">
              <a:xfrm>
                <a:off x="1291" y="730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1 w 50"/>
                  <a:gd name="T13" fmla="*/ 18 h 148"/>
                  <a:gd name="T14" fmla="*/ 31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1" y="18"/>
                    </a:lnTo>
                    <a:lnTo>
                      <a:pt x="31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200"/>
              <p:cNvSpPr>
                <a:spLocks noEditPoints="1"/>
              </p:cNvSpPr>
              <p:nvPr/>
            </p:nvSpPr>
            <p:spPr bwMode="auto">
              <a:xfrm>
                <a:off x="1393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201"/>
              <p:cNvSpPr>
                <a:spLocks/>
              </p:cNvSpPr>
              <p:nvPr/>
            </p:nvSpPr>
            <p:spPr bwMode="auto">
              <a:xfrm>
                <a:off x="1526" y="7308"/>
                <a:ext cx="49" cy="148"/>
              </a:xfrm>
              <a:custGeom>
                <a:avLst/>
                <a:gdLst>
                  <a:gd name="T0" fmla="*/ 49 w 49"/>
                  <a:gd name="T1" fmla="*/ 148 h 148"/>
                  <a:gd name="T2" fmla="*/ 49 w 49"/>
                  <a:gd name="T3" fmla="*/ 0 h 148"/>
                  <a:gd name="T4" fmla="*/ 32 w 49"/>
                  <a:gd name="T5" fmla="*/ 0 h 148"/>
                  <a:gd name="T6" fmla="*/ 0 w 49"/>
                  <a:gd name="T7" fmla="*/ 17 h 148"/>
                  <a:gd name="T8" fmla="*/ 4 w 49"/>
                  <a:gd name="T9" fmla="*/ 32 h 148"/>
                  <a:gd name="T10" fmla="*/ 30 w 49"/>
                  <a:gd name="T11" fmla="*/ 18 h 148"/>
                  <a:gd name="T12" fmla="*/ 30 w 49"/>
                  <a:gd name="T13" fmla="*/ 18 h 148"/>
                  <a:gd name="T14" fmla="*/ 30 w 49"/>
                  <a:gd name="T15" fmla="*/ 148 h 148"/>
                  <a:gd name="T16" fmla="*/ 49 w 49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8">
                    <a:moveTo>
                      <a:pt x="49" y="148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49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202"/>
              <p:cNvSpPr>
                <a:spLocks noEditPoints="1"/>
              </p:cNvSpPr>
              <p:nvPr/>
            </p:nvSpPr>
            <p:spPr bwMode="auto">
              <a:xfrm>
                <a:off x="1627" y="7305"/>
                <a:ext cx="101" cy="154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1 h 339"/>
                  <a:gd name="T4" fmla="*/ 109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5 h 339"/>
                  <a:gd name="T12" fmla="*/ 45 w 222"/>
                  <a:gd name="T13" fmla="*/ 171 h 339"/>
                  <a:gd name="T14" fmla="*/ 112 w 222"/>
                  <a:gd name="T15" fmla="*/ 35 h 339"/>
                  <a:gd name="T16" fmla="*/ 178 w 222"/>
                  <a:gd name="T17" fmla="*/ 168 h 339"/>
                  <a:gd name="T18" fmla="*/ 111 w 222"/>
                  <a:gd name="T19" fmla="*/ 3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8" y="0"/>
                      <a:pt x="0" y="61"/>
                      <a:pt x="0" y="171"/>
                    </a:cubicBezTo>
                    <a:cubicBezTo>
                      <a:pt x="1" y="279"/>
                      <a:pt x="45" y="339"/>
                      <a:pt x="109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2"/>
                      <a:pt x="183" y="0"/>
                      <a:pt x="114" y="0"/>
                    </a:cubicBezTo>
                    <a:close/>
                    <a:moveTo>
                      <a:pt x="111" y="305"/>
                    </a:moveTo>
                    <a:cubicBezTo>
                      <a:pt x="71" y="305"/>
                      <a:pt x="45" y="256"/>
                      <a:pt x="45" y="171"/>
                    </a:cubicBezTo>
                    <a:cubicBezTo>
                      <a:pt x="45" y="82"/>
                      <a:pt x="73" y="35"/>
                      <a:pt x="112" y="35"/>
                    </a:cubicBezTo>
                    <a:cubicBezTo>
                      <a:pt x="157" y="35"/>
                      <a:pt x="178" y="88"/>
                      <a:pt x="178" y="168"/>
                    </a:cubicBezTo>
                    <a:cubicBezTo>
                      <a:pt x="178" y="252"/>
                      <a:pt x="156" y="305"/>
                      <a:pt x="111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203"/>
              <p:cNvSpPr>
                <a:spLocks/>
              </p:cNvSpPr>
              <p:nvPr/>
            </p:nvSpPr>
            <p:spPr bwMode="auto">
              <a:xfrm>
                <a:off x="1760" y="7308"/>
                <a:ext cx="50" cy="148"/>
              </a:xfrm>
              <a:custGeom>
                <a:avLst/>
                <a:gdLst>
                  <a:gd name="T0" fmla="*/ 50 w 50"/>
                  <a:gd name="T1" fmla="*/ 148 h 148"/>
                  <a:gd name="T2" fmla="*/ 50 w 50"/>
                  <a:gd name="T3" fmla="*/ 0 h 148"/>
                  <a:gd name="T4" fmla="*/ 33 w 50"/>
                  <a:gd name="T5" fmla="*/ 0 h 148"/>
                  <a:gd name="T6" fmla="*/ 0 w 50"/>
                  <a:gd name="T7" fmla="*/ 17 h 148"/>
                  <a:gd name="T8" fmla="*/ 4 w 50"/>
                  <a:gd name="T9" fmla="*/ 32 h 148"/>
                  <a:gd name="T10" fmla="*/ 30 w 50"/>
                  <a:gd name="T11" fmla="*/ 18 h 148"/>
                  <a:gd name="T12" fmla="*/ 30 w 50"/>
                  <a:gd name="T13" fmla="*/ 18 h 148"/>
                  <a:gd name="T14" fmla="*/ 30 w 50"/>
                  <a:gd name="T15" fmla="*/ 148 h 148"/>
                  <a:gd name="T16" fmla="*/ 50 w 50"/>
                  <a:gd name="T1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8">
                    <a:moveTo>
                      <a:pt x="50" y="148"/>
                    </a:moveTo>
                    <a:lnTo>
                      <a:pt x="50" y="0"/>
                    </a:lnTo>
                    <a:lnTo>
                      <a:pt x="33" y="0"/>
                    </a:lnTo>
                    <a:lnTo>
                      <a:pt x="0" y="17"/>
                    </a:lnTo>
                    <a:lnTo>
                      <a:pt x="4" y="32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48"/>
                    </a:lnTo>
                    <a:lnTo>
                      <a:pt x="50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204"/>
              <p:cNvSpPr>
                <a:spLocks noEditPoints="1"/>
              </p:cNvSpPr>
              <p:nvPr/>
            </p:nvSpPr>
            <p:spPr bwMode="auto">
              <a:xfrm>
                <a:off x="807" y="7580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205"/>
              <p:cNvSpPr>
                <a:spLocks/>
              </p:cNvSpPr>
              <p:nvPr/>
            </p:nvSpPr>
            <p:spPr bwMode="auto">
              <a:xfrm>
                <a:off x="940" y="7582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206"/>
              <p:cNvSpPr>
                <a:spLocks noEditPoints="1"/>
              </p:cNvSpPr>
              <p:nvPr/>
            </p:nvSpPr>
            <p:spPr bwMode="auto">
              <a:xfrm>
                <a:off x="1041" y="7580"/>
                <a:ext cx="101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1207"/>
              <p:cNvSpPr>
                <a:spLocks/>
              </p:cNvSpPr>
              <p:nvPr/>
            </p:nvSpPr>
            <p:spPr bwMode="auto">
              <a:xfrm>
                <a:off x="1174" y="7582"/>
                <a:ext cx="50" cy="149"/>
              </a:xfrm>
              <a:custGeom>
                <a:avLst/>
                <a:gdLst>
                  <a:gd name="T0" fmla="*/ 50 w 50"/>
                  <a:gd name="T1" fmla="*/ 149 h 149"/>
                  <a:gd name="T2" fmla="*/ 50 w 50"/>
                  <a:gd name="T3" fmla="*/ 0 h 149"/>
                  <a:gd name="T4" fmla="*/ 32 w 50"/>
                  <a:gd name="T5" fmla="*/ 0 h 149"/>
                  <a:gd name="T6" fmla="*/ 0 w 50"/>
                  <a:gd name="T7" fmla="*/ 18 h 149"/>
                  <a:gd name="T8" fmla="*/ 4 w 50"/>
                  <a:gd name="T9" fmla="*/ 33 h 149"/>
                  <a:gd name="T10" fmla="*/ 30 w 50"/>
                  <a:gd name="T11" fmla="*/ 19 h 149"/>
                  <a:gd name="T12" fmla="*/ 30 w 50"/>
                  <a:gd name="T13" fmla="*/ 19 h 149"/>
                  <a:gd name="T14" fmla="*/ 30 w 50"/>
                  <a:gd name="T15" fmla="*/ 149 h 149"/>
                  <a:gd name="T16" fmla="*/ 50 w 50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149">
                    <a:moveTo>
                      <a:pt x="50" y="149"/>
                    </a:moveTo>
                    <a:lnTo>
                      <a:pt x="50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4" y="3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50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208"/>
              <p:cNvSpPr>
                <a:spLocks noEditPoints="1"/>
              </p:cNvSpPr>
              <p:nvPr/>
            </p:nvSpPr>
            <p:spPr bwMode="auto">
              <a:xfrm>
                <a:off x="1276" y="7580"/>
                <a:ext cx="100" cy="153"/>
              </a:xfrm>
              <a:custGeom>
                <a:avLst/>
                <a:gdLst>
                  <a:gd name="T0" fmla="*/ 114 w 222"/>
                  <a:gd name="T1" fmla="*/ 0 h 339"/>
                  <a:gd name="T2" fmla="*/ 0 w 222"/>
                  <a:gd name="T3" fmla="*/ 170 h 339"/>
                  <a:gd name="T4" fmla="*/ 108 w 222"/>
                  <a:gd name="T5" fmla="*/ 339 h 339"/>
                  <a:gd name="T6" fmla="*/ 222 w 222"/>
                  <a:gd name="T7" fmla="*/ 166 h 339"/>
                  <a:gd name="T8" fmla="*/ 114 w 222"/>
                  <a:gd name="T9" fmla="*/ 0 h 339"/>
                  <a:gd name="T10" fmla="*/ 111 w 222"/>
                  <a:gd name="T11" fmla="*/ 304 h 339"/>
                  <a:gd name="T12" fmla="*/ 44 w 222"/>
                  <a:gd name="T13" fmla="*/ 171 h 339"/>
                  <a:gd name="T14" fmla="*/ 111 w 222"/>
                  <a:gd name="T15" fmla="*/ 34 h 339"/>
                  <a:gd name="T16" fmla="*/ 178 w 222"/>
                  <a:gd name="T17" fmla="*/ 168 h 339"/>
                  <a:gd name="T18" fmla="*/ 111 w 222"/>
                  <a:gd name="T19" fmla="*/ 30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339">
                    <a:moveTo>
                      <a:pt x="114" y="0"/>
                    </a:moveTo>
                    <a:cubicBezTo>
                      <a:pt x="47" y="0"/>
                      <a:pt x="0" y="60"/>
                      <a:pt x="0" y="170"/>
                    </a:cubicBezTo>
                    <a:cubicBezTo>
                      <a:pt x="1" y="279"/>
                      <a:pt x="44" y="339"/>
                      <a:pt x="108" y="339"/>
                    </a:cubicBezTo>
                    <a:cubicBezTo>
                      <a:pt x="181" y="339"/>
                      <a:pt x="222" y="277"/>
                      <a:pt x="222" y="166"/>
                    </a:cubicBezTo>
                    <a:cubicBezTo>
                      <a:pt x="222" y="61"/>
                      <a:pt x="183" y="0"/>
                      <a:pt x="114" y="0"/>
                    </a:cubicBezTo>
                    <a:close/>
                    <a:moveTo>
                      <a:pt x="111" y="304"/>
                    </a:moveTo>
                    <a:cubicBezTo>
                      <a:pt x="70" y="304"/>
                      <a:pt x="44" y="256"/>
                      <a:pt x="44" y="171"/>
                    </a:cubicBezTo>
                    <a:cubicBezTo>
                      <a:pt x="44" y="82"/>
                      <a:pt x="72" y="34"/>
                      <a:pt x="111" y="34"/>
                    </a:cubicBezTo>
                    <a:cubicBezTo>
                      <a:pt x="157" y="34"/>
                      <a:pt x="178" y="87"/>
                      <a:pt x="178" y="168"/>
                    </a:cubicBezTo>
                    <a:cubicBezTo>
                      <a:pt x="178" y="251"/>
                      <a:pt x="156" y="304"/>
                      <a:pt x="111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209"/>
              <p:cNvSpPr>
                <a:spLocks/>
              </p:cNvSpPr>
              <p:nvPr/>
            </p:nvSpPr>
            <p:spPr bwMode="auto">
              <a:xfrm>
                <a:off x="1409" y="7582"/>
                <a:ext cx="49" cy="149"/>
              </a:xfrm>
              <a:custGeom>
                <a:avLst/>
                <a:gdLst>
                  <a:gd name="T0" fmla="*/ 49 w 49"/>
                  <a:gd name="T1" fmla="*/ 149 h 149"/>
                  <a:gd name="T2" fmla="*/ 49 w 49"/>
                  <a:gd name="T3" fmla="*/ 0 h 149"/>
                  <a:gd name="T4" fmla="*/ 32 w 49"/>
                  <a:gd name="T5" fmla="*/ 0 h 149"/>
                  <a:gd name="T6" fmla="*/ 0 w 49"/>
                  <a:gd name="T7" fmla="*/ 18 h 149"/>
                  <a:gd name="T8" fmla="*/ 3 w 49"/>
                  <a:gd name="T9" fmla="*/ 33 h 149"/>
                  <a:gd name="T10" fmla="*/ 29 w 49"/>
                  <a:gd name="T11" fmla="*/ 19 h 149"/>
                  <a:gd name="T12" fmla="*/ 30 w 49"/>
                  <a:gd name="T13" fmla="*/ 19 h 149"/>
                  <a:gd name="T14" fmla="*/ 30 w 49"/>
                  <a:gd name="T15" fmla="*/ 149 h 149"/>
                  <a:gd name="T16" fmla="*/ 49 w 49"/>
                  <a:gd name="T1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9">
                    <a:moveTo>
                      <a:pt x="49" y="149"/>
                    </a:moveTo>
                    <a:lnTo>
                      <a:pt x="49" y="0"/>
                    </a:lnTo>
                    <a:lnTo>
                      <a:pt x="32" y="0"/>
                    </a:lnTo>
                    <a:lnTo>
                      <a:pt x="0" y="18"/>
                    </a:lnTo>
                    <a:lnTo>
                      <a:pt x="3" y="33"/>
                    </a:lnTo>
                    <a:lnTo>
                      <a:pt x="29" y="19"/>
                    </a:lnTo>
                    <a:lnTo>
                      <a:pt x="30" y="19"/>
                    </a:lnTo>
                    <a:lnTo>
                      <a:pt x="30" y="149"/>
                    </a:lnTo>
                    <a:lnTo>
                      <a:pt x="49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7" name="Freeform 1211"/>
            <p:cNvSpPr>
              <a:spLocks noEditPoints="1"/>
            </p:cNvSpPr>
            <p:nvPr/>
          </p:nvSpPr>
          <p:spPr bwMode="auto">
            <a:xfrm>
              <a:off x="1510" y="7580"/>
              <a:ext cx="101" cy="153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212"/>
            <p:cNvSpPr>
              <a:spLocks/>
            </p:cNvSpPr>
            <p:nvPr/>
          </p:nvSpPr>
          <p:spPr bwMode="auto">
            <a:xfrm>
              <a:off x="1643" y="7582"/>
              <a:ext cx="50" cy="149"/>
            </a:xfrm>
            <a:custGeom>
              <a:avLst/>
              <a:gdLst>
                <a:gd name="T0" fmla="*/ 50 w 50"/>
                <a:gd name="T1" fmla="*/ 149 h 149"/>
                <a:gd name="T2" fmla="*/ 50 w 50"/>
                <a:gd name="T3" fmla="*/ 0 h 149"/>
                <a:gd name="T4" fmla="*/ 32 w 50"/>
                <a:gd name="T5" fmla="*/ 0 h 149"/>
                <a:gd name="T6" fmla="*/ 0 w 50"/>
                <a:gd name="T7" fmla="*/ 18 h 149"/>
                <a:gd name="T8" fmla="*/ 4 w 50"/>
                <a:gd name="T9" fmla="*/ 33 h 149"/>
                <a:gd name="T10" fmla="*/ 30 w 50"/>
                <a:gd name="T11" fmla="*/ 19 h 149"/>
                <a:gd name="T12" fmla="*/ 30 w 50"/>
                <a:gd name="T13" fmla="*/ 19 h 149"/>
                <a:gd name="T14" fmla="*/ 30 w 50"/>
                <a:gd name="T15" fmla="*/ 149 h 149"/>
                <a:gd name="T16" fmla="*/ 50 w 50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50" y="149"/>
                  </a:moveTo>
                  <a:lnTo>
                    <a:pt x="50" y="0"/>
                  </a:lnTo>
                  <a:lnTo>
                    <a:pt x="32" y="0"/>
                  </a:lnTo>
                  <a:lnTo>
                    <a:pt x="0" y="18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13"/>
            <p:cNvSpPr>
              <a:spLocks noEditPoints="1"/>
            </p:cNvSpPr>
            <p:nvPr/>
          </p:nvSpPr>
          <p:spPr bwMode="auto">
            <a:xfrm>
              <a:off x="807" y="7854"/>
              <a:ext cx="100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214"/>
            <p:cNvSpPr>
              <a:spLocks noEditPoints="1"/>
            </p:cNvSpPr>
            <p:nvPr/>
          </p:nvSpPr>
          <p:spPr bwMode="auto">
            <a:xfrm>
              <a:off x="924" y="7854"/>
              <a:ext cx="101" cy="153"/>
            </a:xfrm>
            <a:custGeom>
              <a:avLst/>
              <a:gdLst>
                <a:gd name="T0" fmla="*/ 114 w 223"/>
                <a:gd name="T1" fmla="*/ 0 h 338"/>
                <a:gd name="T2" fmla="*/ 0 w 223"/>
                <a:gd name="T3" fmla="*/ 170 h 338"/>
                <a:gd name="T4" fmla="*/ 109 w 223"/>
                <a:gd name="T5" fmla="*/ 338 h 338"/>
                <a:gd name="T6" fmla="*/ 223 w 223"/>
                <a:gd name="T7" fmla="*/ 165 h 338"/>
                <a:gd name="T8" fmla="*/ 114 w 223"/>
                <a:gd name="T9" fmla="*/ 0 h 338"/>
                <a:gd name="T10" fmla="*/ 111 w 223"/>
                <a:gd name="T11" fmla="*/ 304 h 338"/>
                <a:gd name="T12" fmla="*/ 45 w 223"/>
                <a:gd name="T13" fmla="*/ 170 h 338"/>
                <a:gd name="T14" fmla="*/ 112 w 223"/>
                <a:gd name="T15" fmla="*/ 34 h 338"/>
                <a:gd name="T16" fmla="*/ 178 w 223"/>
                <a:gd name="T17" fmla="*/ 167 h 338"/>
                <a:gd name="T18" fmla="*/ 111 w 223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3" y="277"/>
                    <a:pt x="223" y="165"/>
                  </a:cubicBezTo>
                  <a:cubicBezTo>
                    <a:pt x="223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0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8" y="34"/>
                    <a:pt x="178" y="87"/>
                    <a:pt x="178" y="167"/>
                  </a:cubicBezTo>
                  <a:cubicBezTo>
                    <a:pt x="178" y="251"/>
                    <a:pt x="157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215"/>
            <p:cNvSpPr>
              <a:spLocks/>
            </p:cNvSpPr>
            <p:nvPr/>
          </p:nvSpPr>
          <p:spPr bwMode="auto">
            <a:xfrm>
              <a:off x="1057" y="7856"/>
              <a:ext cx="49" cy="149"/>
            </a:xfrm>
            <a:custGeom>
              <a:avLst/>
              <a:gdLst>
                <a:gd name="T0" fmla="*/ 49 w 49"/>
                <a:gd name="T1" fmla="*/ 149 h 149"/>
                <a:gd name="T2" fmla="*/ 49 w 49"/>
                <a:gd name="T3" fmla="*/ 0 h 149"/>
                <a:gd name="T4" fmla="*/ 32 w 49"/>
                <a:gd name="T5" fmla="*/ 0 h 149"/>
                <a:gd name="T6" fmla="*/ 0 w 49"/>
                <a:gd name="T7" fmla="*/ 17 h 149"/>
                <a:gd name="T8" fmla="*/ 4 w 49"/>
                <a:gd name="T9" fmla="*/ 33 h 149"/>
                <a:gd name="T10" fmla="*/ 30 w 49"/>
                <a:gd name="T11" fmla="*/ 19 h 149"/>
                <a:gd name="T12" fmla="*/ 30 w 49"/>
                <a:gd name="T13" fmla="*/ 19 h 149"/>
                <a:gd name="T14" fmla="*/ 30 w 49"/>
                <a:gd name="T15" fmla="*/ 149 h 149"/>
                <a:gd name="T16" fmla="*/ 49 w 49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49" y="149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49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216"/>
            <p:cNvSpPr>
              <a:spLocks noEditPoints="1"/>
            </p:cNvSpPr>
            <p:nvPr/>
          </p:nvSpPr>
          <p:spPr bwMode="auto">
            <a:xfrm>
              <a:off x="1158" y="7854"/>
              <a:ext cx="101" cy="153"/>
            </a:xfrm>
            <a:custGeom>
              <a:avLst/>
              <a:gdLst>
                <a:gd name="T0" fmla="*/ 114 w 223"/>
                <a:gd name="T1" fmla="*/ 0 h 338"/>
                <a:gd name="T2" fmla="*/ 0 w 223"/>
                <a:gd name="T3" fmla="*/ 170 h 338"/>
                <a:gd name="T4" fmla="*/ 109 w 223"/>
                <a:gd name="T5" fmla="*/ 338 h 338"/>
                <a:gd name="T6" fmla="*/ 223 w 223"/>
                <a:gd name="T7" fmla="*/ 165 h 338"/>
                <a:gd name="T8" fmla="*/ 114 w 223"/>
                <a:gd name="T9" fmla="*/ 0 h 338"/>
                <a:gd name="T10" fmla="*/ 111 w 223"/>
                <a:gd name="T11" fmla="*/ 304 h 338"/>
                <a:gd name="T12" fmla="*/ 45 w 223"/>
                <a:gd name="T13" fmla="*/ 170 h 338"/>
                <a:gd name="T14" fmla="*/ 112 w 223"/>
                <a:gd name="T15" fmla="*/ 34 h 338"/>
                <a:gd name="T16" fmla="*/ 178 w 223"/>
                <a:gd name="T17" fmla="*/ 167 h 338"/>
                <a:gd name="T18" fmla="*/ 111 w 223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3" y="277"/>
                    <a:pt x="223" y="165"/>
                  </a:cubicBezTo>
                  <a:cubicBezTo>
                    <a:pt x="223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0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8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217"/>
            <p:cNvSpPr>
              <a:spLocks noEditPoints="1"/>
            </p:cNvSpPr>
            <p:nvPr/>
          </p:nvSpPr>
          <p:spPr bwMode="auto">
            <a:xfrm>
              <a:off x="1276" y="7854"/>
              <a:ext cx="100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18"/>
            <p:cNvSpPr>
              <a:spLocks/>
            </p:cNvSpPr>
            <p:nvPr/>
          </p:nvSpPr>
          <p:spPr bwMode="auto">
            <a:xfrm>
              <a:off x="1409" y="7856"/>
              <a:ext cx="49" cy="149"/>
            </a:xfrm>
            <a:custGeom>
              <a:avLst/>
              <a:gdLst>
                <a:gd name="T0" fmla="*/ 3 w 49"/>
                <a:gd name="T1" fmla="*/ 33 h 149"/>
                <a:gd name="T2" fmla="*/ 29 w 49"/>
                <a:gd name="T3" fmla="*/ 19 h 149"/>
                <a:gd name="T4" fmla="*/ 30 w 49"/>
                <a:gd name="T5" fmla="*/ 19 h 149"/>
                <a:gd name="T6" fmla="*/ 30 w 49"/>
                <a:gd name="T7" fmla="*/ 149 h 149"/>
                <a:gd name="T8" fmla="*/ 49 w 49"/>
                <a:gd name="T9" fmla="*/ 149 h 149"/>
                <a:gd name="T10" fmla="*/ 49 w 49"/>
                <a:gd name="T11" fmla="*/ 0 h 149"/>
                <a:gd name="T12" fmla="*/ 32 w 49"/>
                <a:gd name="T13" fmla="*/ 0 h 149"/>
                <a:gd name="T14" fmla="*/ 0 w 49"/>
                <a:gd name="T15" fmla="*/ 17 h 149"/>
                <a:gd name="T16" fmla="*/ 3 w 49"/>
                <a:gd name="T17" fmla="*/ 3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3" y="33"/>
                  </a:moveTo>
                  <a:lnTo>
                    <a:pt x="29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49" y="149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3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19"/>
            <p:cNvSpPr>
              <a:spLocks noEditPoints="1"/>
            </p:cNvSpPr>
            <p:nvPr/>
          </p:nvSpPr>
          <p:spPr bwMode="auto">
            <a:xfrm>
              <a:off x="1510" y="7854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20"/>
            <p:cNvSpPr>
              <a:spLocks/>
            </p:cNvSpPr>
            <p:nvPr/>
          </p:nvSpPr>
          <p:spPr bwMode="auto">
            <a:xfrm>
              <a:off x="1643" y="7856"/>
              <a:ext cx="50" cy="149"/>
            </a:xfrm>
            <a:custGeom>
              <a:avLst/>
              <a:gdLst>
                <a:gd name="T0" fmla="*/ 4 w 50"/>
                <a:gd name="T1" fmla="*/ 33 h 149"/>
                <a:gd name="T2" fmla="*/ 30 w 50"/>
                <a:gd name="T3" fmla="*/ 19 h 149"/>
                <a:gd name="T4" fmla="*/ 30 w 50"/>
                <a:gd name="T5" fmla="*/ 19 h 149"/>
                <a:gd name="T6" fmla="*/ 30 w 50"/>
                <a:gd name="T7" fmla="*/ 149 h 149"/>
                <a:gd name="T8" fmla="*/ 50 w 50"/>
                <a:gd name="T9" fmla="*/ 149 h 149"/>
                <a:gd name="T10" fmla="*/ 50 w 50"/>
                <a:gd name="T11" fmla="*/ 0 h 149"/>
                <a:gd name="T12" fmla="*/ 32 w 50"/>
                <a:gd name="T13" fmla="*/ 0 h 149"/>
                <a:gd name="T14" fmla="*/ 0 w 50"/>
                <a:gd name="T15" fmla="*/ 17 h 149"/>
                <a:gd name="T16" fmla="*/ 4 w 50"/>
                <a:gd name="T17" fmla="*/ 3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4" y="33"/>
                  </a:move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21"/>
            <p:cNvSpPr>
              <a:spLocks noEditPoints="1"/>
            </p:cNvSpPr>
            <p:nvPr/>
          </p:nvSpPr>
          <p:spPr bwMode="auto">
            <a:xfrm>
              <a:off x="807" y="8128"/>
              <a:ext cx="100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222"/>
            <p:cNvSpPr>
              <a:spLocks/>
            </p:cNvSpPr>
            <p:nvPr/>
          </p:nvSpPr>
          <p:spPr bwMode="auto">
            <a:xfrm>
              <a:off x="940" y="8131"/>
              <a:ext cx="49" cy="148"/>
            </a:xfrm>
            <a:custGeom>
              <a:avLst/>
              <a:gdLst>
                <a:gd name="T0" fmla="*/ 49 w 49"/>
                <a:gd name="T1" fmla="*/ 148 h 148"/>
                <a:gd name="T2" fmla="*/ 49 w 49"/>
                <a:gd name="T3" fmla="*/ 0 h 148"/>
                <a:gd name="T4" fmla="*/ 32 w 49"/>
                <a:gd name="T5" fmla="*/ 0 h 148"/>
                <a:gd name="T6" fmla="*/ 0 w 49"/>
                <a:gd name="T7" fmla="*/ 17 h 148"/>
                <a:gd name="T8" fmla="*/ 3 w 49"/>
                <a:gd name="T9" fmla="*/ 32 h 148"/>
                <a:gd name="T10" fmla="*/ 29 w 49"/>
                <a:gd name="T11" fmla="*/ 18 h 148"/>
                <a:gd name="T12" fmla="*/ 30 w 49"/>
                <a:gd name="T13" fmla="*/ 18 h 148"/>
                <a:gd name="T14" fmla="*/ 30 w 49"/>
                <a:gd name="T15" fmla="*/ 148 h 148"/>
                <a:gd name="T16" fmla="*/ 49 w 49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49" y="148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3" y="32"/>
                  </a:lnTo>
                  <a:lnTo>
                    <a:pt x="29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49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223"/>
            <p:cNvSpPr>
              <a:spLocks noEditPoints="1"/>
            </p:cNvSpPr>
            <p:nvPr/>
          </p:nvSpPr>
          <p:spPr bwMode="auto">
            <a:xfrm>
              <a:off x="1041" y="8128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224"/>
            <p:cNvSpPr>
              <a:spLocks noEditPoints="1"/>
            </p:cNvSpPr>
            <p:nvPr/>
          </p:nvSpPr>
          <p:spPr bwMode="auto">
            <a:xfrm>
              <a:off x="1158" y="8128"/>
              <a:ext cx="101" cy="154"/>
            </a:xfrm>
            <a:custGeom>
              <a:avLst/>
              <a:gdLst>
                <a:gd name="T0" fmla="*/ 114 w 223"/>
                <a:gd name="T1" fmla="*/ 0 h 339"/>
                <a:gd name="T2" fmla="*/ 0 w 223"/>
                <a:gd name="T3" fmla="*/ 171 h 339"/>
                <a:gd name="T4" fmla="*/ 109 w 223"/>
                <a:gd name="T5" fmla="*/ 339 h 339"/>
                <a:gd name="T6" fmla="*/ 223 w 223"/>
                <a:gd name="T7" fmla="*/ 166 h 339"/>
                <a:gd name="T8" fmla="*/ 114 w 223"/>
                <a:gd name="T9" fmla="*/ 0 h 339"/>
                <a:gd name="T10" fmla="*/ 111 w 223"/>
                <a:gd name="T11" fmla="*/ 305 h 339"/>
                <a:gd name="T12" fmla="*/ 45 w 223"/>
                <a:gd name="T13" fmla="*/ 171 h 339"/>
                <a:gd name="T14" fmla="*/ 112 w 223"/>
                <a:gd name="T15" fmla="*/ 35 h 339"/>
                <a:gd name="T16" fmla="*/ 178 w 223"/>
                <a:gd name="T17" fmla="*/ 168 h 339"/>
                <a:gd name="T18" fmla="*/ 111 w 223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339">
                  <a:moveTo>
                    <a:pt x="114" y="0"/>
                  </a:moveTo>
                  <a:cubicBezTo>
                    <a:pt x="48" y="0"/>
                    <a:pt x="0" y="61"/>
                    <a:pt x="0" y="171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3" y="277"/>
                    <a:pt x="223" y="166"/>
                  </a:cubicBezTo>
                  <a:cubicBezTo>
                    <a:pt x="223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1" y="305"/>
                    <a:pt x="45" y="256"/>
                    <a:pt x="45" y="171"/>
                  </a:cubicBezTo>
                  <a:cubicBezTo>
                    <a:pt x="45" y="82"/>
                    <a:pt x="73" y="35"/>
                    <a:pt x="112" y="35"/>
                  </a:cubicBezTo>
                  <a:cubicBezTo>
                    <a:pt x="158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225"/>
            <p:cNvSpPr>
              <a:spLocks noEditPoints="1"/>
            </p:cNvSpPr>
            <p:nvPr/>
          </p:nvSpPr>
          <p:spPr bwMode="auto">
            <a:xfrm>
              <a:off x="1276" y="8128"/>
              <a:ext cx="100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226"/>
            <p:cNvSpPr>
              <a:spLocks/>
            </p:cNvSpPr>
            <p:nvPr/>
          </p:nvSpPr>
          <p:spPr bwMode="auto">
            <a:xfrm>
              <a:off x="1409" y="8131"/>
              <a:ext cx="49" cy="148"/>
            </a:xfrm>
            <a:custGeom>
              <a:avLst/>
              <a:gdLst>
                <a:gd name="T0" fmla="*/ 3 w 49"/>
                <a:gd name="T1" fmla="*/ 32 h 148"/>
                <a:gd name="T2" fmla="*/ 29 w 49"/>
                <a:gd name="T3" fmla="*/ 18 h 148"/>
                <a:gd name="T4" fmla="*/ 30 w 49"/>
                <a:gd name="T5" fmla="*/ 18 h 148"/>
                <a:gd name="T6" fmla="*/ 30 w 49"/>
                <a:gd name="T7" fmla="*/ 148 h 148"/>
                <a:gd name="T8" fmla="*/ 49 w 49"/>
                <a:gd name="T9" fmla="*/ 148 h 148"/>
                <a:gd name="T10" fmla="*/ 49 w 49"/>
                <a:gd name="T11" fmla="*/ 0 h 148"/>
                <a:gd name="T12" fmla="*/ 32 w 49"/>
                <a:gd name="T13" fmla="*/ 0 h 148"/>
                <a:gd name="T14" fmla="*/ 0 w 49"/>
                <a:gd name="T15" fmla="*/ 17 h 148"/>
                <a:gd name="T16" fmla="*/ 3 w 49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3" y="32"/>
                  </a:moveTo>
                  <a:lnTo>
                    <a:pt x="29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49" y="148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3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227"/>
            <p:cNvSpPr>
              <a:spLocks noEditPoints="1"/>
            </p:cNvSpPr>
            <p:nvPr/>
          </p:nvSpPr>
          <p:spPr bwMode="auto">
            <a:xfrm>
              <a:off x="1510" y="8128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228"/>
            <p:cNvSpPr>
              <a:spLocks/>
            </p:cNvSpPr>
            <p:nvPr/>
          </p:nvSpPr>
          <p:spPr bwMode="auto">
            <a:xfrm>
              <a:off x="1643" y="8131"/>
              <a:ext cx="50" cy="148"/>
            </a:xfrm>
            <a:custGeom>
              <a:avLst/>
              <a:gdLst>
                <a:gd name="T0" fmla="*/ 4 w 50"/>
                <a:gd name="T1" fmla="*/ 32 h 148"/>
                <a:gd name="T2" fmla="*/ 30 w 50"/>
                <a:gd name="T3" fmla="*/ 18 h 148"/>
                <a:gd name="T4" fmla="*/ 30 w 50"/>
                <a:gd name="T5" fmla="*/ 18 h 148"/>
                <a:gd name="T6" fmla="*/ 30 w 50"/>
                <a:gd name="T7" fmla="*/ 148 h 148"/>
                <a:gd name="T8" fmla="*/ 50 w 50"/>
                <a:gd name="T9" fmla="*/ 148 h 148"/>
                <a:gd name="T10" fmla="*/ 50 w 50"/>
                <a:gd name="T11" fmla="*/ 0 h 148"/>
                <a:gd name="T12" fmla="*/ 32 w 50"/>
                <a:gd name="T13" fmla="*/ 0 h 148"/>
                <a:gd name="T14" fmla="*/ 0 w 50"/>
                <a:gd name="T15" fmla="*/ 17 h 148"/>
                <a:gd name="T16" fmla="*/ 4 w 50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4" y="32"/>
                  </a:moveTo>
                  <a:lnTo>
                    <a:pt x="30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50" y="148"/>
                  </a:lnTo>
                  <a:lnTo>
                    <a:pt x="50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229"/>
            <p:cNvSpPr>
              <a:spLocks/>
            </p:cNvSpPr>
            <p:nvPr/>
          </p:nvSpPr>
          <p:spPr bwMode="auto">
            <a:xfrm>
              <a:off x="822" y="8405"/>
              <a:ext cx="50" cy="148"/>
            </a:xfrm>
            <a:custGeom>
              <a:avLst/>
              <a:gdLst>
                <a:gd name="T0" fmla="*/ 50 w 50"/>
                <a:gd name="T1" fmla="*/ 148 h 148"/>
                <a:gd name="T2" fmla="*/ 50 w 50"/>
                <a:gd name="T3" fmla="*/ 0 h 148"/>
                <a:gd name="T4" fmla="*/ 33 w 50"/>
                <a:gd name="T5" fmla="*/ 0 h 148"/>
                <a:gd name="T6" fmla="*/ 0 w 50"/>
                <a:gd name="T7" fmla="*/ 17 h 148"/>
                <a:gd name="T8" fmla="*/ 4 w 50"/>
                <a:gd name="T9" fmla="*/ 33 h 148"/>
                <a:gd name="T10" fmla="*/ 30 w 50"/>
                <a:gd name="T11" fmla="*/ 19 h 148"/>
                <a:gd name="T12" fmla="*/ 30 w 50"/>
                <a:gd name="T13" fmla="*/ 19 h 148"/>
                <a:gd name="T14" fmla="*/ 30 w 50"/>
                <a:gd name="T15" fmla="*/ 148 h 148"/>
                <a:gd name="T16" fmla="*/ 50 w 50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50" y="148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5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230"/>
            <p:cNvSpPr>
              <a:spLocks noEditPoints="1"/>
            </p:cNvSpPr>
            <p:nvPr/>
          </p:nvSpPr>
          <p:spPr bwMode="auto">
            <a:xfrm>
              <a:off x="924" y="8402"/>
              <a:ext cx="101" cy="154"/>
            </a:xfrm>
            <a:custGeom>
              <a:avLst/>
              <a:gdLst>
                <a:gd name="T0" fmla="*/ 114 w 223"/>
                <a:gd name="T1" fmla="*/ 0 h 339"/>
                <a:gd name="T2" fmla="*/ 0 w 223"/>
                <a:gd name="T3" fmla="*/ 170 h 339"/>
                <a:gd name="T4" fmla="*/ 109 w 223"/>
                <a:gd name="T5" fmla="*/ 339 h 339"/>
                <a:gd name="T6" fmla="*/ 223 w 223"/>
                <a:gd name="T7" fmla="*/ 166 h 339"/>
                <a:gd name="T8" fmla="*/ 114 w 223"/>
                <a:gd name="T9" fmla="*/ 0 h 339"/>
                <a:gd name="T10" fmla="*/ 111 w 223"/>
                <a:gd name="T11" fmla="*/ 304 h 339"/>
                <a:gd name="T12" fmla="*/ 45 w 223"/>
                <a:gd name="T13" fmla="*/ 171 h 339"/>
                <a:gd name="T14" fmla="*/ 112 w 223"/>
                <a:gd name="T15" fmla="*/ 34 h 339"/>
                <a:gd name="T16" fmla="*/ 178 w 223"/>
                <a:gd name="T17" fmla="*/ 168 h 339"/>
                <a:gd name="T18" fmla="*/ 111 w 223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339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3" y="277"/>
                    <a:pt x="223" y="166"/>
                  </a:cubicBezTo>
                  <a:cubicBezTo>
                    <a:pt x="223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2"/>
                    <a:pt x="73" y="34"/>
                    <a:pt x="112" y="34"/>
                  </a:cubicBezTo>
                  <a:cubicBezTo>
                    <a:pt x="158" y="34"/>
                    <a:pt x="178" y="87"/>
                    <a:pt x="178" y="168"/>
                  </a:cubicBezTo>
                  <a:cubicBezTo>
                    <a:pt x="178" y="251"/>
                    <a:pt x="157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231"/>
            <p:cNvSpPr>
              <a:spLocks/>
            </p:cNvSpPr>
            <p:nvPr/>
          </p:nvSpPr>
          <p:spPr bwMode="auto">
            <a:xfrm>
              <a:off x="1057" y="8405"/>
              <a:ext cx="49" cy="148"/>
            </a:xfrm>
            <a:custGeom>
              <a:avLst/>
              <a:gdLst>
                <a:gd name="T0" fmla="*/ 49 w 49"/>
                <a:gd name="T1" fmla="*/ 148 h 148"/>
                <a:gd name="T2" fmla="*/ 49 w 49"/>
                <a:gd name="T3" fmla="*/ 0 h 148"/>
                <a:gd name="T4" fmla="*/ 32 w 49"/>
                <a:gd name="T5" fmla="*/ 0 h 148"/>
                <a:gd name="T6" fmla="*/ 0 w 49"/>
                <a:gd name="T7" fmla="*/ 17 h 148"/>
                <a:gd name="T8" fmla="*/ 4 w 49"/>
                <a:gd name="T9" fmla="*/ 33 h 148"/>
                <a:gd name="T10" fmla="*/ 30 w 49"/>
                <a:gd name="T11" fmla="*/ 19 h 148"/>
                <a:gd name="T12" fmla="*/ 30 w 49"/>
                <a:gd name="T13" fmla="*/ 19 h 148"/>
                <a:gd name="T14" fmla="*/ 30 w 49"/>
                <a:gd name="T15" fmla="*/ 148 h 148"/>
                <a:gd name="T16" fmla="*/ 49 w 49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49" y="148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49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232"/>
            <p:cNvSpPr>
              <a:spLocks noEditPoints="1"/>
            </p:cNvSpPr>
            <p:nvPr/>
          </p:nvSpPr>
          <p:spPr bwMode="auto">
            <a:xfrm>
              <a:off x="1158" y="8402"/>
              <a:ext cx="101" cy="154"/>
            </a:xfrm>
            <a:custGeom>
              <a:avLst/>
              <a:gdLst>
                <a:gd name="T0" fmla="*/ 114 w 223"/>
                <a:gd name="T1" fmla="*/ 0 h 339"/>
                <a:gd name="T2" fmla="*/ 0 w 223"/>
                <a:gd name="T3" fmla="*/ 170 h 339"/>
                <a:gd name="T4" fmla="*/ 109 w 223"/>
                <a:gd name="T5" fmla="*/ 339 h 339"/>
                <a:gd name="T6" fmla="*/ 223 w 223"/>
                <a:gd name="T7" fmla="*/ 166 h 339"/>
                <a:gd name="T8" fmla="*/ 114 w 223"/>
                <a:gd name="T9" fmla="*/ 0 h 339"/>
                <a:gd name="T10" fmla="*/ 111 w 223"/>
                <a:gd name="T11" fmla="*/ 304 h 339"/>
                <a:gd name="T12" fmla="*/ 45 w 223"/>
                <a:gd name="T13" fmla="*/ 171 h 339"/>
                <a:gd name="T14" fmla="*/ 112 w 223"/>
                <a:gd name="T15" fmla="*/ 34 h 339"/>
                <a:gd name="T16" fmla="*/ 178 w 223"/>
                <a:gd name="T17" fmla="*/ 168 h 339"/>
                <a:gd name="T18" fmla="*/ 111 w 223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339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3" y="277"/>
                    <a:pt x="223" y="166"/>
                  </a:cubicBezTo>
                  <a:cubicBezTo>
                    <a:pt x="223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2"/>
                    <a:pt x="73" y="34"/>
                    <a:pt x="112" y="34"/>
                  </a:cubicBezTo>
                  <a:cubicBezTo>
                    <a:pt x="158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233"/>
            <p:cNvSpPr>
              <a:spLocks/>
            </p:cNvSpPr>
            <p:nvPr/>
          </p:nvSpPr>
          <p:spPr bwMode="auto">
            <a:xfrm>
              <a:off x="1291" y="8405"/>
              <a:ext cx="50" cy="148"/>
            </a:xfrm>
            <a:custGeom>
              <a:avLst/>
              <a:gdLst>
                <a:gd name="T0" fmla="*/ 50 w 50"/>
                <a:gd name="T1" fmla="*/ 148 h 148"/>
                <a:gd name="T2" fmla="*/ 50 w 50"/>
                <a:gd name="T3" fmla="*/ 0 h 148"/>
                <a:gd name="T4" fmla="*/ 33 w 50"/>
                <a:gd name="T5" fmla="*/ 0 h 148"/>
                <a:gd name="T6" fmla="*/ 0 w 50"/>
                <a:gd name="T7" fmla="*/ 17 h 148"/>
                <a:gd name="T8" fmla="*/ 4 w 50"/>
                <a:gd name="T9" fmla="*/ 33 h 148"/>
                <a:gd name="T10" fmla="*/ 30 w 50"/>
                <a:gd name="T11" fmla="*/ 19 h 148"/>
                <a:gd name="T12" fmla="*/ 31 w 50"/>
                <a:gd name="T13" fmla="*/ 19 h 148"/>
                <a:gd name="T14" fmla="*/ 31 w 50"/>
                <a:gd name="T15" fmla="*/ 148 h 148"/>
                <a:gd name="T16" fmla="*/ 50 w 50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50" y="148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1" y="19"/>
                  </a:lnTo>
                  <a:lnTo>
                    <a:pt x="31" y="148"/>
                  </a:lnTo>
                  <a:lnTo>
                    <a:pt x="5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234"/>
            <p:cNvSpPr>
              <a:spLocks noEditPoints="1"/>
            </p:cNvSpPr>
            <p:nvPr/>
          </p:nvSpPr>
          <p:spPr bwMode="auto">
            <a:xfrm>
              <a:off x="1393" y="8402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5 w 222"/>
                <a:gd name="T13" fmla="*/ 171 h 339"/>
                <a:gd name="T14" fmla="*/ 112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2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235"/>
            <p:cNvSpPr>
              <a:spLocks/>
            </p:cNvSpPr>
            <p:nvPr/>
          </p:nvSpPr>
          <p:spPr bwMode="auto">
            <a:xfrm>
              <a:off x="1526" y="8405"/>
              <a:ext cx="49" cy="148"/>
            </a:xfrm>
            <a:custGeom>
              <a:avLst/>
              <a:gdLst>
                <a:gd name="T0" fmla="*/ 49 w 49"/>
                <a:gd name="T1" fmla="*/ 148 h 148"/>
                <a:gd name="T2" fmla="*/ 49 w 49"/>
                <a:gd name="T3" fmla="*/ 0 h 148"/>
                <a:gd name="T4" fmla="*/ 32 w 49"/>
                <a:gd name="T5" fmla="*/ 0 h 148"/>
                <a:gd name="T6" fmla="*/ 0 w 49"/>
                <a:gd name="T7" fmla="*/ 17 h 148"/>
                <a:gd name="T8" fmla="*/ 4 w 49"/>
                <a:gd name="T9" fmla="*/ 33 h 148"/>
                <a:gd name="T10" fmla="*/ 30 w 49"/>
                <a:gd name="T11" fmla="*/ 19 h 148"/>
                <a:gd name="T12" fmla="*/ 30 w 49"/>
                <a:gd name="T13" fmla="*/ 19 h 148"/>
                <a:gd name="T14" fmla="*/ 30 w 49"/>
                <a:gd name="T15" fmla="*/ 148 h 148"/>
                <a:gd name="T16" fmla="*/ 49 w 49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49" y="148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49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236"/>
            <p:cNvSpPr>
              <a:spLocks noEditPoints="1"/>
            </p:cNvSpPr>
            <p:nvPr/>
          </p:nvSpPr>
          <p:spPr bwMode="auto">
            <a:xfrm>
              <a:off x="1627" y="8402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5 w 222"/>
                <a:gd name="T13" fmla="*/ 171 h 339"/>
                <a:gd name="T14" fmla="*/ 112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2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237"/>
            <p:cNvSpPr>
              <a:spLocks/>
            </p:cNvSpPr>
            <p:nvPr/>
          </p:nvSpPr>
          <p:spPr bwMode="auto">
            <a:xfrm>
              <a:off x="1760" y="8405"/>
              <a:ext cx="50" cy="148"/>
            </a:xfrm>
            <a:custGeom>
              <a:avLst/>
              <a:gdLst>
                <a:gd name="T0" fmla="*/ 50 w 50"/>
                <a:gd name="T1" fmla="*/ 148 h 148"/>
                <a:gd name="T2" fmla="*/ 50 w 50"/>
                <a:gd name="T3" fmla="*/ 0 h 148"/>
                <a:gd name="T4" fmla="*/ 33 w 50"/>
                <a:gd name="T5" fmla="*/ 0 h 148"/>
                <a:gd name="T6" fmla="*/ 0 w 50"/>
                <a:gd name="T7" fmla="*/ 17 h 148"/>
                <a:gd name="T8" fmla="*/ 4 w 50"/>
                <a:gd name="T9" fmla="*/ 33 h 148"/>
                <a:gd name="T10" fmla="*/ 30 w 50"/>
                <a:gd name="T11" fmla="*/ 19 h 148"/>
                <a:gd name="T12" fmla="*/ 30 w 50"/>
                <a:gd name="T13" fmla="*/ 19 h 148"/>
                <a:gd name="T14" fmla="*/ 30 w 50"/>
                <a:gd name="T15" fmla="*/ 148 h 148"/>
                <a:gd name="T16" fmla="*/ 50 w 50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50" y="148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5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38"/>
            <p:cNvSpPr>
              <a:spLocks noEditPoints="1"/>
            </p:cNvSpPr>
            <p:nvPr/>
          </p:nvSpPr>
          <p:spPr bwMode="auto">
            <a:xfrm>
              <a:off x="807" y="8677"/>
              <a:ext cx="100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239"/>
            <p:cNvSpPr>
              <a:spLocks/>
            </p:cNvSpPr>
            <p:nvPr/>
          </p:nvSpPr>
          <p:spPr bwMode="auto">
            <a:xfrm>
              <a:off x="940" y="8679"/>
              <a:ext cx="49" cy="149"/>
            </a:xfrm>
            <a:custGeom>
              <a:avLst/>
              <a:gdLst>
                <a:gd name="T0" fmla="*/ 49 w 49"/>
                <a:gd name="T1" fmla="*/ 149 h 149"/>
                <a:gd name="T2" fmla="*/ 49 w 49"/>
                <a:gd name="T3" fmla="*/ 0 h 149"/>
                <a:gd name="T4" fmla="*/ 32 w 49"/>
                <a:gd name="T5" fmla="*/ 0 h 149"/>
                <a:gd name="T6" fmla="*/ 0 w 49"/>
                <a:gd name="T7" fmla="*/ 17 h 149"/>
                <a:gd name="T8" fmla="*/ 3 w 49"/>
                <a:gd name="T9" fmla="*/ 33 h 149"/>
                <a:gd name="T10" fmla="*/ 29 w 49"/>
                <a:gd name="T11" fmla="*/ 19 h 149"/>
                <a:gd name="T12" fmla="*/ 30 w 49"/>
                <a:gd name="T13" fmla="*/ 19 h 149"/>
                <a:gd name="T14" fmla="*/ 30 w 49"/>
                <a:gd name="T15" fmla="*/ 149 h 149"/>
                <a:gd name="T16" fmla="*/ 49 w 49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49" y="149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3" y="33"/>
                  </a:lnTo>
                  <a:lnTo>
                    <a:pt x="29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49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240"/>
            <p:cNvSpPr>
              <a:spLocks noEditPoints="1"/>
            </p:cNvSpPr>
            <p:nvPr/>
          </p:nvSpPr>
          <p:spPr bwMode="auto">
            <a:xfrm>
              <a:off x="1041" y="8677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41"/>
            <p:cNvSpPr>
              <a:spLocks/>
            </p:cNvSpPr>
            <p:nvPr/>
          </p:nvSpPr>
          <p:spPr bwMode="auto">
            <a:xfrm>
              <a:off x="1174" y="8679"/>
              <a:ext cx="50" cy="149"/>
            </a:xfrm>
            <a:custGeom>
              <a:avLst/>
              <a:gdLst>
                <a:gd name="T0" fmla="*/ 50 w 50"/>
                <a:gd name="T1" fmla="*/ 149 h 149"/>
                <a:gd name="T2" fmla="*/ 50 w 50"/>
                <a:gd name="T3" fmla="*/ 0 h 149"/>
                <a:gd name="T4" fmla="*/ 32 w 50"/>
                <a:gd name="T5" fmla="*/ 0 h 149"/>
                <a:gd name="T6" fmla="*/ 0 w 50"/>
                <a:gd name="T7" fmla="*/ 17 h 149"/>
                <a:gd name="T8" fmla="*/ 4 w 50"/>
                <a:gd name="T9" fmla="*/ 33 h 149"/>
                <a:gd name="T10" fmla="*/ 30 w 50"/>
                <a:gd name="T11" fmla="*/ 19 h 149"/>
                <a:gd name="T12" fmla="*/ 30 w 50"/>
                <a:gd name="T13" fmla="*/ 19 h 149"/>
                <a:gd name="T14" fmla="*/ 30 w 50"/>
                <a:gd name="T15" fmla="*/ 149 h 149"/>
                <a:gd name="T16" fmla="*/ 50 w 50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50" y="149"/>
                  </a:moveTo>
                  <a:lnTo>
                    <a:pt x="50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42"/>
            <p:cNvSpPr>
              <a:spLocks noEditPoints="1"/>
            </p:cNvSpPr>
            <p:nvPr/>
          </p:nvSpPr>
          <p:spPr bwMode="auto">
            <a:xfrm>
              <a:off x="1276" y="8677"/>
              <a:ext cx="100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43"/>
            <p:cNvSpPr>
              <a:spLocks/>
            </p:cNvSpPr>
            <p:nvPr/>
          </p:nvSpPr>
          <p:spPr bwMode="auto">
            <a:xfrm>
              <a:off x="1409" y="8679"/>
              <a:ext cx="49" cy="149"/>
            </a:xfrm>
            <a:custGeom>
              <a:avLst/>
              <a:gdLst>
                <a:gd name="T0" fmla="*/ 49 w 49"/>
                <a:gd name="T1" fmla="*/ 149 h 149"/>
                <a:gd name="T2" fmla="*/ 49 w 49"/>
                <a:gd name="T3" fmla="*/ 0 h 149"/>
                <a:gd name="T4" fmla="*/ 32 w 49"/>
                <a:gd name="T5" fmla="*/ 0 h 149"/>
                <a:gd name="T6" fmla="*/ 0 w 49"/>
                <a:gd name="T7" fmla="*/ 17 h 149"/>
                <a:gd name="T8" fmla="*/ 3 w 49"/>
                <a:gd name="T9" fmla="*/ 33 h 149"/>
                <a:gd name="T10" fmla="*/ 29 w 49"/>
                <a:gd name="T11" fmla="*/ 19 h 149"/>
                <a:gd name="T12" fmla="*/ 30 w 49"/>
                <a:gd name="T13" fmla="*/ 19 h 149"/>
                <a:gd name="T14" fmla="*/ 30 w 49"/>
                <a:gd name="T15" fmla="*/ 149 h 149"/>
                <a:gd name="T16" fmla="*/ 49 w 49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49" y="149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3" y="33"/>
                  </a:lnTo>
                  <a:lnTo>
                    <a:pt x="29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49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44"/>
            <p:cNvSpPr>
              <a:spLocks noEditPoints="1"/>
            </p:cNvSpPr>
            <p:nvPr/>
          </p:nvSpPr>
          <p:spPr bwMode="auto">
            <a:xfrm>
              <a:off x="1510" y="8677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45"/>
            <p:cNvSpPr>
              <a:spLocks/>
            </p:cNvSpPr>
            <p:nvPr/>
          </p:nvSpPr>
          <p:spPr bwMode="auto">
            <a:xfrm>
              <a:off x="1643" y="8679"/>
              <a:ext cx="50" cy="149"/>
            </a:xfrm>
            <a:custGeom>
              <a:avLst/>
              <a:gdLst>
                <a:gd name="T0" fmla="*/ 50 w 50"/>
                <a:gd name="T1" fmla="*/ 149 h 149"/>
                <a:gd name="T2" fmla="*/ 50 w 50"/>
                <a:gd name="T3" fmla="*/ 0 h 149"/>
                <a:gd name="T4" fmla="*/ 32 w 50"/>
                <a:gd name="T5" fmla="*/ 0 h 149"/>
                <a:gd name="T6" fmla="*/ 0 w 50"/>
                <a:gd name="T7" fmla="*/ 17 h 149"/>
                <a:gd name="T8" fmla="*/ 4 w 50"/>
                <a:gd name="T9" fmla="*/ 33 h 149"/>
                <a:gd name="T10" fmla="*/ 30 w 50"/>
                <a:gd name="T11" fmla="*/ 19 h 149"/>
                <a:gd name="T12" fmla="*/ 30 w 50"/>
                <a:gd name="T13" fmla="*/ 19 h 149"/>
                <a:gd name="T14" fmla="*/ 30 w 50"/>
                <a:gd name="T15" fmla="*/ 149 h 149"/>
                <a:gd name="T16" fmla="*/ 50 w 50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50" y="149"/>
                  </a:moveTo>
                  <a:lnTo>
                    <a:pt x="50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46"/>
            <p:cNvSpPr>
              <a:spLocks noEditPoints="1"/>
            </p:cNvSpPr>
            <p:nvPr/>
          </p:nvSpPr>
          <p:spPr bwMode="auto">
            <a:xfrm>
              <a:off x="807" y="8951"/>
              <a:ext cx="100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47"/>
            <p:cNvSpPr>
              <a:spLocks noEditPoints="1"/>
            </p:cNvSpPr>
            <p:nvPr/>
          </p:nvSpPr>
          <p:spPr bwMode="auto">
            <a:xfrm>
              <a:off x="924" y="8951"/>
              <a:ext cx="101" cy="154"/>
            </a:xfrm>
            <a:custGeom>
              <a:avLst/>
              <a:gdLst>
                <a:gd name="T0" fmla="*/ 114 w 223"/>
                <a:gd name="T1" fmla="*/ 0 h 339"/>
                <a:gd name="T2" fmla="*/ 0 w 223"/>
                <a:gd name="T3" fmla="*/ 171 h 339"/>
                <a:gd name="T4" fmla="*/ 109 w 223"/>
                <a:gd name="T5" fmla="*/ 339 h 339"/>
                <a:gd name="T6" fmla="*/ 223 w 223"/>
                <a:gd name="T7" fmla="*/ 166 h 339"/>
                <a:gd name="T8" fmla="*/ 114 w 223"/>
                <a:gd name="T9" fmla="*/ 0 h 339"/>
                <a:gd name="T10" fmla="*/ 111 w 223"/>
                <a:gd name="T11" fmla="*/ 305 h 339"/>
                <a:gd name="T12" fmla="*/ 45 w 223"/>
                <a:gd name="T13" fmla="*/ 171 h 339"/>
                <a:gd name="T14" fmla="*/ 112 w 223"/>
                <a:gd name="T15" fmla="*/ 35 h 339"/>
                <a:gd name="T16" fmla="*/ 178 w 223"/>
                <a:gd name="T17" fmla="*/ 168 h 339"/>
                <a:gd name="T18" fmla="*/ 111 w 223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339">
                  <a:moveTo>
                    <a:pt x="114" y="0"/>
                  </a:moveTo>
                  <a:cubicBezTo>
                    <a:pt x="48" y="0"/>
                    <a:pt x="0" y="61"/>
                    <a:pt x="0" y="171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3" y="277"/>
                    <a:pt x="223" y="166"/>
                  </a:cubicBezTo>
                  <a:cubicBezTo>
                    <a:pt x="223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1" y="305"/>
                    <a:pt x="45" y="256"/>
                    <a:pt x="45" y="171"/>
                  </a:cubicBezTo>
                  <a:cubicBezTo>
                    <a:pt x="45" y="82"/>
                    <a:pt x="73" y="35"/>
                    <a:pt x="112" y="35"/>
                  </a:cubicBezTo>
                  <a:cubicBezTo>
                    <a:pt x="158" y="35"/>
                    <a:pt x="178" y="87"/>
                    <a:pt x="178" y="168"/>
                  </a:cubicBezTo>
                  <a:cubicBezTo>
                    <a:pt x="178" y="252"/>
                    <a:pt x="157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48"/>
            <p:cNvSpPr>
              <a:spLocks/>
            </p:cNvSpPr>
            <p:nvPr/>
          </p:nvSpPr>
          <p:spPr bwMode="auto">
            <a:xfrm>
              <a:off x="1057" y="8954"/>
              <a:ext cx="49" cy="148"/>
            </a:xfrm>
            <a:custGeom>
              <a:avLst/>
              <a:gdLst>
                <a:gd name="T0" fmla="*/ 49 w 49"/>
                <a:gd name="T1" fmla="*/ 148 h 148"/>
                <a:gd name="T2" fmla="*/ 49 w 49"/>
                <a:gd name="T3" fmla="*/ 0 h 148"/>
                <a:gd name="T4" fmla="*/ 32 w 49"/>
                <a:gd name="T5" fmla="*/ 0 h 148"/>
                <a:gd name="T6" fmla="*/ 0 w 49"/>
                <a:gd name="T7" fmla="*/ 17 h 148"/>
                <a:gd name="T8" fmla="*/ 4 w 49"/>
                <a:gd name="T9" fmla="*/ 32 h 148"/>
                <a:gd name="T10" fmla="*/ 30 w 49"/>
                <a:gd name="T11" fmla="*/ 18 h 148"/>
                <a:gd name="T12" fmla="*/ 30 w 49"/>
                <a:gd name="T13" fmla="*/ 18 h 148"/>
                <a:gd name="T14" fmla="*/ 30 w 49"/>
                <a:gd name="T15" fmla="*/ 148 h 148"/>
                <a:gd name="T16" fmla="*/ 49 w 49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49" y="148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2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49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49"/>
            <p:cNvSpPr>
              <a:spLocks noEditPoints="1"/>
            </p:cNvSpPr>
            <p:nvPr/>
          </p:nvSpPr>
          <p:spPr bwMode="auto">
            <a:xfrm>
              <a:off x="1158" y="8951"/>
              <a:ext cx="101" cy="154"/>
            </a:xfrm>
            <a:custGeom>
              <a:avLst/>
              <a:gdLst>
                <a:gd name="T0" fmla="*/ 114 w 223"/>
                <a:gd name="T1" fmla="*/ 0 h 339"/>
                <a:gd name="T2" fmla="*/ 0 w 223"/>
                <a:gd name="T3" fmla="*/ 171 h 339"/>
                <a:gd name="T4" fmla="*/ 109 w 223"/>
                <a:gd name="T5" fmla="*/ 339 h 339"/>
                <a:gd name="T6" fmla="*/ 223 w 223"/>
                <a:gd name="T7" fmla="*/ 166 h 339"/>
                <a:gd name="T8" fmla="*/ 114 w 223"/>
                <a:gd name="T9" fmla="*/ 0 h 339"/>
                <a:gd name="T10" fmla="*/ 111 w 223"/>
                <a:gd name="T11" fmla="*/ 305 h 339"/>
                <a:gd name="T12" fmla="*/ 45 w 223"/>
                <a:gd name="T13" fmla="*/ 171 h 339"/>
                <a:gd name="T14" fmla="*/ 112 w 223"/>
                <a:gd name="T15" fmla="*/ 35 h 339"/>
                <a:gd name="T16" fmla="*/ 178 w 223"/>
                <a:gd name="T17" fmla="*/ 168 h 339"/>
                <a:gd name="T18" fmla="*/ 111 w 223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339">
                  <a:moveTo>
                    <a:pt x="114" y="0"/>
                  </a:moveTo>
                  <a:cubicBezTo>
                    <a:pt x="48" y="0"/>
                    <a:pt x="0" y="61"/>
                    <a:pt x="0" y="171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3" y="277"/>
                    <a:pt x="223" y="166"/>
                  </a:cubicBezTo>
                  <a:cubicBezTo>
                    <a:pt x="223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1" y="305"/>
                    <a:pt x="45" y="256"/>
                    <a:pt x="45" y="171"/>
                  </a:cubicBezTo>
                  <a:cubicBezTo>
                    <a:pt x="45" y="82"/>
                    <a:pt x="73" y="35"/>
                    <a:pt x="112" y="35"/>
                  </a:cubicBezTo>
                  <a:cubicBezTo>
                    <a:pt x="158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50"/>
            <p:cNvSpPr>
              <a:spLocks noEditPoints="1"/>
            </p:cNvSpPr>
            <p:nvPr/>
          </p:nvSpPr>
          <p:spPr bwMode="auto">
            <a:xfrm>
              <a:off x="1276" y="8951"/>
              <a:ext cx="100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51"/>
            <p:cNvSpPr>
              <a:spLocks/>
            </p:cNvSpPr>
            <p:nvPr/>
          </p:nvSpPr>
          <p:spPr bwMode="auto">
            <a:xfrm>
              <a:off x="1409" y="8954"/>
              <a:ext cx="49" cy="148"/>
            </a:xfrm>
            <a:custGeom>
              <a:avLst/>
              <a:gdLst>
                <a:gd name="T0" fmla="*/ 3 w 49"/>
                <a:gd name="T1" fmla="*/ 32 h 148"/>
                <a:gd name="T2" fmla="*/ 29 w 49"/>
                <a:gd name="T3" fmla="*/ 18 h 148"/>
                <a:gd name="T4" fmla="*/ 30 w 49"/>
                <a:gd name="T5" fmla="*/ 18 h 148"/>
                <a:gd name="T6" fmla="*/ 30 w 49"/>
                <a:gd name="T7" fmla="*/ 148 h 148"/>
                <a:gd name="T8" fmla="*/ 49 w 49"/>
                <a:gd name="T9" fmla="*/ 148 h 148"/>
                <a:gd name="T10" fmla="*/ 49 w 49"/>
                <a:gd name="T11" fmla="*/ 0 h 148"/>
                <a:gd name="T12" fmla="*/ 32 w 49"/>
                <a:gd name="T13" fmla="*/ 0 h 148"/>
                <a:gd name="T14" fmla="*/ 0 w 49"/>
                <a:gd name="T15" fmla="*/ 17 h 148"/>
                <a:gd name="T16" fmla="*/ 3 w 49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3" y="32"/>
                  </a:moveTo>
                  <a:lnTo>
                    <a:pt x="29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49" y="148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3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52"/>
            <p:cNvSpPr>
              <a:spLocks noEditPoints="1"/>
            </p:cNvSpPr>
            <p:nvPr/>
          </p:nvSpPr>
          <p:spPr bwMode="auto">
            <a:xfrm>
              <a:off x="1510" y="8951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53"/>
            <p:cNvSpPr>
              <a:spLocks/>
            </p:cNvSpPr>
            <p:nvPr/>
          </p:nvSpPr>
          <p:spPr bwMode="auto">
            <a:xfrm>
              <a:off x="1643" y="8954"/>
              <a:ext cx="50" cy="148"/>
            </a:xfrm>
            <a:custGeom>
              <a:avLst/>
              <a:gdLst>
                <a:gd name="T0" fmla="*/ 4 w 50"/>
                <a:gd name="T1" fmla="*/ 32 h 148"/>
                <a:gd name="T2" fmla="*/ 30 w 50"/>
                <a:gd name="T3" fmla="*/ 18 h 148"/>
                <a:gd name="T4" fmla="*/ 30 w 50"/>
                <a:gd name="T5" fmla="*/ 18 h 148"/>
                <a:gd name="T6" fmla="*/ 30 w 50"/>
                <a:gd name="T7" fmla="*/ 148 h 148"/>
                <a:gd name="T8" fmla="*/ 50 w 50"/>
                <a:gd name="T9" fmla="*/ 148 h 148"/>
                <a:gd name="T10" fmla="*/ 50 w 50"/>
                <a:gd name="T11" fmla="*/ 0 h 148"/>
                <a:gd name="T12" fmla="*/ 32 w 50"/>
                <a:gd name="T13" fmla="*/ 0 h 148"/>
                <a:gd name="T14" fmla="*/ 0 w 50"/>
                <a:gd name="T15" fmla="*/ 17 h 148"/>
                <a:gd name="T16" fmla="*/ 4 w 50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4" y="32"/>
                  </a:moveTo>
                  <a:lnTo>
                    <a:pt x="30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50" y="148"/>
                  </a:lnTo>
                  <a:lnTo>
                    <a:pt x="50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254"/>
            <p:cNvSpPr>
              <a:spLocks noEditPoints="1"/>
            </p:cNvSpPr>
            <p:nvPr/>
          </p:nvSpPr>
          <p:spPr bwMode="auto">
            <a:xfrm>
              <a:off x="807" y="9225"/>
              <a:ext cx="100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55"/>
            <p:cNvSpPr>
              <a:spLocks/>
            </p:cNvSpPr>
            <p:nvPr/>
          </p:nvSpPr>
          <p:spPr bwMode="auto">
            <a:xfrm>
              <a:off x="940" y="9227"/>
              <a:ext cx="49" cy="149"/>
            </a:xfrm>
            <a:custGeom>
              <a:avLst/>
              <a:gdLst>
                <a:gd name="T0" fmla="*/ 49 w 49"/>
                <a:gd name="T1" fmla="*/ 149 h 149"/>
                <a:gd name="T2" fmla="*/ 49 w 49"/>
                <a:gd name="T3" fmla="*/ 0 h 149"/>
                <a:gd name="T4" fmla="*/ 32 w 49"/>
                <a:gd name="T5" fmla="*/ 0 h 149"/>
                <a:gd name="T6" fmla="*/ 0 w 49"/>
                <a:gd name="T7" fmla="*/ 18 h 149"/>
                <a:gd name="T8" fmla="*/ 3 w 49"/>
                <a:gd name="T9" fmla="*/ 34 h 149"/>
                <a:gd name="T10" fmla="*/ 29 w 49"/>
                <a:gd name="T11" fmla="*/ 20 h 149"/>
                <a:gd name="T12" fmla="*/ 30 w 49"/>
                <a:gd name="T13" fmla="*/ 20 h 149"/>
                <a:gd name="T14" fmla="*/ 30 w 49"/>
                <a:gd name="T15" fmla="*/ 149 h 149"/>
                <a:gd name="T16" fmla="*/ 49 w 49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49" y="149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8"/>
                  </a:lnTo>
                  <a:lnTo>
                    <a:pt x="3" y="34"/>
                  </a:lnTo>
                  <a:lnTo>
                    <a:pt x="29" y="20"/>
                  </a:lnTo>
                  <a:lnTo>
                    <a:pt x="30" y="20"/>
                  </a:lnTo>
                  <a:lnTo>
                    <a:pt x="30" y="149"/>
                  </a:lnTo>
                  <a:lnTo>
                    <a:pt x="49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56"/>
            <p:cNvSpPr>
              <a:spLocks noEditPoints="1"/>
            </p:cNvSpPr>
            <p:nvPr/>
          </p:nvSpPr>
          <p:spPr bwMode="auto">
            <a:xfrm>
              <a:off x="1041" y="9225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57"/>
            <p:cNvSpPr>
              <a:spLocks noEditPoints="1"/>
            </p:cNvSpPr>
            <p:nvPr/>
          </p:nvSpPr>
          <p:spPr bwMode="auto">
            <a:xfrm>
              <a:off x="1158" y="9225"/>
              <a:ext cx="101" cy="154"/>
            </a:xfrm>
            <a:custGeom>
              <a:avLst/>
              <a:gdLst>
                <a:gd name="T0" fmla="*/ 114 w 223"/>
                <a:gd name="T1" fmla="*/ 0 h 339"/>
                <a:gd name="T2" fmla="*/ 0 w 223"/>
                <a:gd name="T3" fmla="*/ 170 h 339"/>
                <a:gd name="T4" fmla="*/ 109 w 223"/>
                <a:gd name="T5" fmla="*/ 339 h 339"/>
                <a:gd name="T6" fmla="*/ 223 w 223"/>
                <a:gd name="T7" fmla="*/ 166 h 339"/>
                <a:gd name="T8" fmla="*/ 114 w 223"/>
                <a:gd name="T9" fmla="*/ 0 h 339"/>
                <a:gd name="T10" fmla="*/ 111 w 223"/>
                <a:gd name="T11" fmla="*/ 304 h 339"/>
                <a:gd name="T12" fmla="*/ 45 w 223"/>
                <a:gd name="T13" fmla="*/ 171 h 339"/>
                <a:gd name="T14" fmla="*/ 112 w 223"/>
                <a:gd name="T15" fmla="*/ 34 h 339"/>
                <a:gd name="T16" fmla="*/ 178 w 223"/>
                <a:gd name="T17" fmla="*/ 168 h 339"/>
                <a:gd name="T18" fmla="*/ 111 w 223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339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3" y="277"/>
                    <a:pt x="223" y="166"/>
                  </a:cubicBezTo>
                  <a:cubicBezTo>
                    <a:pt x="223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2"/>
                    <a:pt x="73" y="34"/>
                    <a:pt x="112" y="34"/>
                  </a:cubicBezTo>
                  <a:cubicBezTo>
                    <a:pt x="158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58"/>
            <p:cNvSpPr>
              <a:spLocks noEditPoints="1"/>
            </p:cNvSpPr>
            <p:nvPr/>
          </p:nvSpPr>
          <p:spPr bwMode="auto">
            <a:xfrm>
              <a:off x="1276" y="9225"/>
              <a:ext cx="100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59"/>
            <p:cNvSpPr>
              <a:spLocks/>
            </p:cNvSpPr>
            <p:nvPr/>
          </p:nvSpPr>
          <p:spPr bwMode="auto">
            <a:xfrm>
              <a:off x="1409" y="9227"/>
              <a:ext cx="49" cy="149"/>
            </a:xfrm>
            <a:custGeom>
              <a:avLst/>
              <a:gdLst>
                <a:gd name="T0" fmla="*/ 3 w 49"/>
                <a:gd name="T1" fmla="*/ 34 h 149"/>
                <a:gd name="T2" fmla="*/ 29 w 49"/>
                <a:gd name="T3" fmla="*/ 20 h 149"/>
                <a:gd name="T4" fmla="*/ 30 w 49"/>
                <a:gd name="T5" fmla="*/ 20 h 149"/>
                <a:gd name="T6" fmla="*/ 30 w 49"/>
                <a:gd name="T7" fmla="*/ 149 h 149"/>
                <a:gd name="T8" fmla="*/ 49 w 49"/>
                <a:gd name="T9" fmla="*/ 149 h 149"/>
                <a:gd name="T10" fmla="*/ 49 w 49"/>
                <a:gd name="T11" fmla="*/ 0 h 149"/>
                <a:gd name="T12" fmla="*/ 32 w 49"/>
                <a:gd name="T13" fmla="*/ 0 h 149"/>
                <a:gd name="T14" fmla="*/ 0 w 49"/>
                <a:gd name="T15" fmla="*/ 18 h 149"/>
                <a:gd name="T16" fmla="*/ 3 w 49"/>
                <a:gd name="T17" fmla="*/ 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3" y="34"/>
                  </a:moveTo>
                  <a:lnTo>
                    <a:pt x="29" y="20"/>
                  </a:lnTo>
                  <a:lnTo>
                    <a:pt x="30" y="20"/>
                  </a:lnTo>
                  <a:lnTo>
                    <a:pt x="30" y="149"/>
                  </a:lnTo>
                  <a:lnTo>
                    <a:pt x="49" y="149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8"/>
                  </a:lnTo>
                  <a:lnTo>
                    <a:pt x="3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60"/>
            <p:cNvSpPr>
              <a:spLocks noEditPoints="1"/>
            </p:cNvSpPr>
            <p:nvPr/>
          </p:nvSpPr>
          <p:spPr bwMode="auto">
            <a:xfrm>
              <a:off x="1510" y="9225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61"/>
            <p:cNvSpPr>
              <a:spLocks/>
            </p:cNvSpPr>
            <p:nvPr/>
          </p:nvSpPr>
          <p:spPr bwMode="auto">
            <a:xfrm>
              <a:off x="1643" y="9227"/>
              <a:ext cx="50" cy="149"/>
            </a:xfrm>
            <a:custGeom>
              <a:avLst/>
              <a:gdLst>
                <a:gd name="T0" fmla="*/ 4 w 50"/>
                <a:gd name="T1" fmla="*/ 34 h 149"/>
                <a:gd name="T2" fmla="*/ 30 w 50"/>
                <a:gd name="T3" fmla="*/ 20 h 149"/>
                <a:gd name="T4" fmla="*/ 30 w 50"/>
                <a:gd name="T5" fmla="*/ 20 h 149"/>
                <a:gd name="T6" fmla="*/ 30 w 50"/>
                <a:gd name="T7" fmla="*/ 149 h 149"/>
                <a:gd name="T8" fmla="*/ 50 w 50"/>
                <a:gd name="T9" fmla="*/ 149 h 149"/>
                <a:gd name="T10" fmla="*/ 50 w 50"/>
                <a:gd name="T11" fmla="*/ 0 h 149"/>
                <a:gd name="T12" fmla="*/ 32 w 50"/>
                <a:gd name="T13" fmla="*/ 0 h 149"/>
                <a:gd name="T14" fmla="*/ 0 w 50"/>
                <a:gd name="T15" fmla="*/ 18 h 149"/>
                <a:gd name="T16" fmla="*/ 4 w 50"/>
                <a:gd name="T17" fmla="*/ 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4" y="34"/>
                  </a:moveTo>
                  <a:lnTo>
                    <a:pt x="30" y="20"/>
                  </a:lnTo>
                  <a:lnTo>
                    <a:pt x="30" y="20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2" y="0"/>
                  </a:lnTo>
                  <a:lnTo>
                    <a:pt x="0" y="18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2"/>
            <p:cNvSpPr>
              <a:spLocks/>
            </p:cNvSpPr>
            <p:nvPr/>
          </p:nvSpPr>
          <p:spPr bwMode="auto">
            <a:xfrm>
              <a:off x="822" y="9502"/>
              <a:ext cx="50" cy="149"/>
            </a:xfrm>
            <a:custGeom>
              <a:avLst/>
              <a:gdLst>
                <a:gd name="T0" fmla="*/ 0 w 50"/>
                <a:gd name="T1" fmla="*/ 17 h 149"/>
                <a:gd name="T2" fmla="*/ 4 w 50"/>
                <a:gd name="T3" fmla="*/ 33 h 149"/>
                <a:gd name="T4" fmla="*/ 30 w 50"/>
                <a:gd name="T5" fmla="*/ 19 h 149"/>
                <a:gd name="T6" fmla="*/ 30 w 50"/>
                <a:gd name="T7" fmla="*/ 19 h 149"/>
                <a:gd name="T8" fmla="*/ 30 w 50"/>
                <a:gd name="T9" fmla="*/ 149 h 149"/>
                <a:gd name="T10" fmla="*/ 50 w 50"/>
                <a:gd name="T11" fmla="*/ 149 h 149"/>
                <a:gd name="T12" fmla="*/ 50 w 50"/>
                <a:gd name="T13" fmla="*/ 0 h 149"/>
                <a:gd name="T14" fmla="*/ 33 w 50"/>
                <a:gd name="T15" fmla="*/ 0 h 149"/>
                <a:gd name="T16" fmla="*/ 0 w 50"/>
                <a:gd name="T17" fmla="*/ 1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0" y="17"/>
                  </a:move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63"/>
            <p:cNvSpPr>
              <a:spLocks noEditPoints="1"/>
            </p:cNvSpPr>
            <p:nvPr/>
          </p:nvSpPr>
          <p:spPr bwMode="auto">
            <a:xfrm>
              <a:off x="924" y="9500"/>
              <a:ext cx="101" cy="153"/>
            </a:xfrm>
            <a:custGeom>
              <a:avLst/>
              <a:gdLst>
                <a:gd name="T0" fmla="*/ 114 w 223"/>
                <a:gd name="T1" fmla="*/ 0 h 338"/>
                <a:gd name="T2" fmla="*/ 0 w 223"/>
                <a:gd name="T3" fmla="*/ 170 h 338"/>
                <a:gd name="T4" fmla="*/ 109 w 223"/>
                <a:gd name="T5" fmla="*/ 338 h 338"/>
                <a:gd name="T6" fmla="*/ 223 w 223"/>
                <a:gd name="T7" fmla="*/ 165 h 338"/>
                <a:gd name="T8" fmla="*/ 114 w 223"/>
                <a:gd name="T9" fmla="*/ 0 h 338"/>
                <a:gd name="T10" fmla="*/ 111 w 223"/>
                <a:gd name="T11" fmla="*/ 304 h 338"/>
                <a:gd name="T12" fmla="*/ 45 w 223"/>
                <a:gd name="T13" fmla="*/ 170 h 338"/>
                <a:gd name="T14" fmla="*/ 112 w 223"/>
                <a:gd name="T15" fmla="*/ 34 h 338"/>
                <a:gd name="T16" fmla="*/ 178 w 223"/>
                <a:gd name="T17" fmla="*/ 167 h 338"/>
                <a:gd name="T18" fmla="*/ 111 w 223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3" y="277"/>
                    <a:pt x="223" y="165"/>
                  </a:cubicBezTo>
                  <a:cubicBezTo>
                    <a:pt x="223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0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8" y="34"/>
                    <a:pt x="178" y="87"/>
                    <a:pt x="178" y="167"/>
                  </a:cubicBezTo>
                  <a:cubicBezTo>
                    <a:pt x="178" y="251"/>
                    <a:pt x="157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64"/>
            <p:cNvSpPr>
              <a:spLocks/>
            </p:cNvSpPr>
            <p:nvPr/>
          </p:nvSpPr>
          <p:spPr bwMode="auto">
            <a:xfrm>
              <a:off x="1057" y="9502"/>
              <a:ext cx="49" cy="149"/>
            </a:xfrm>
            <a:custGeom>
              <a:avLst/>
              <a:gdLst>
                <a:gd name="T0" fmla="*/ 0 w 49"/>
                <a:gd name="T1" fmla="*/ 17 h 149"/>
                <a:gd name="T2" fmla="*/ 4 w 49"/>
                <a:gd name="T3" fmla="*/ 33 h 149"/>
                <a:gd name="T4" fmla="*/ 30 w 49"/>
                <a:gd name="T5" fmla="*/ 19 h 149"/>
                <a:gd name="T6" fmla="*/ 30 w 49"/>
                <a:gd name="T7" fmla="*/ 19 h 149"/>
                <a:gd name="T8" fmla="*/ 30 w 49"/>
                <a:gd name="T9" fmla="*/ 149 h 149"/>
                <a:gd name="T10" fmla="*/ 49 w 49"/>
                <a:gd name="T11" fmla="*/ 149 h 149"/>
                <a:gd name="T12" fmla="*/ 49 w 49"/>
                <a:gd name="T13" fmla="*/ 0 h 149"/>
                <a:gd name="T14" fmla="*/ 32 w 49"/>
                <a:gd name="T15" fmla="*/ 0 h 149"/>
                <a:gd name="T16" fmla="*/ 0 w 49"/>
                <a:gd name="T17" fmla="*/ 1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0" y="17"/>
                  </a:move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49" y="149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65"/>
            <p:cNvSpPr>
              <a:spLocks noEditPoints="1"/>
            </p:cNvSpPr>
            <p:nvPr/>
          </p:nvSpPr>
          <p:spPr bwMode="auto">
            <a:xfrm>
              <a:off x="1158" y="9500"/>
              <a:ext cx="101" cy="153"/>
            </a:xfrm>
            <a:custGeom>
              <a:avLst/>
              <a:gdLst>
                <a:gd name="T0" fmla="*/ 114 w 223"/>
                <a:gd name="T1" fmla="*/ 0 h 338"/>
                <a:gd name="T2" fmla="*/ 0 w 223"/>
                <a:gd name="T3" fmla="*/ 170 h 338"/>
                <a:gd name="T4" fmla="*/ 109 w 223"/>
                <a:gd name="T5" fmla="*/ 338 h 338"/>
                <a:gd name="T6" fmla="*/ 223 w 223"/>
                <a:gd name="T7" fmla="*/ 165 h 338"/>
                <a:gd name="T8" fmla="*/ 114 w 223"/>
                <a:gd name="T9" fmla="*/ 0 h 338"/>
                <a:gd name="T10" fmla="*/ 111 w 223"/>
                <a:gd name="T11" fmla="*/ 304 h 338"/>
                <a:gd name="T12" fmla="*/ 45 w 223"/>
                <a:gd name="T13" fmla="*/ 170 h 338"/>
                <a:gd name="T14" fmla="*/ 112 w 223"/>
                <a:gd name="T15" fmla="*/ 34 h 338"/>
                <a:gd name="T16" fmla="*/ 178 w 223"/>
                <a:gd name="T17" fmla="*/ 167 h 338"/>
                <a:gd name="T18" fmla="*/ 111 w 223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3" y="277"/>
                    <a:pt x="223" y="165"/>
                  </a:cubicBezTo>
                  <a:cubicBezTo>
                    <a:pt x="223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0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8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66"/>
            <p:cNvSpPr>
              <a:spLocks/>
            </p:cNvSpPr>
            <p:nvPr/>
          </p:nvSpPr>
          <p:spPr bwMode="auto">
            <a:xfrm>
              <a:off x="1291" y="9502"/>
              <a:ext cx="50" cy="149"/>
            </a:xfrm>
            <a:custGeom>
              <a:avLst/>
              <a:gdLst>
                <a:gd name="T0" fmla="*/ 0 w 50"/>
                <a:gd name="T1" fmla="*/ 17 h 149"/>
                <a:gd name="T2" fmla="*/ 4 w 50"/>
                <a:gd name="T3" fmla="*/ 33 h 149"/>
                <a:gd name="T4" fmla="*/ 30 w 50"/>
                <a:gd name="T5" fmla="*/ 19 h 149"/>
                <a:gd name="T6" fmla="*/ 31 w 50"/>
                <a:gd name="T7" fmla="*/ 19 h 149"/>
                <a:gd name="T8" fmla="*/ 31 w 50"/>
                <a:gd name="T9" fmla="*/ 149 h 149"/>
                <a:gd name="T10" fmla="*/ 50 w 50"/>
                <a:gd name="T11" fmla="*/ 149 h 149"/>
                <a:gd name="T12" fmla="*/ 50 w 50"/>
                <a:gd name="T13" fmla="*/ 0 h 149"/>
                <a:gd name="T14" fmla="*/ 33 w 50"/>
                <a:gd name="T15" fmla="*/ 0 h 149"/>
                <a:gd name="T16" fmla="*/ 0 w 50"/>
                <a:gd name="T17" fmla="*/ 1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0" y="17"/>
                  </a:moveTo>
                  <a:lnTo>
                    <a:pt x="4" y="33"/>
                  </a:lnTo>
                  <a:lnTo>
                    <a:pt x="30" y="19"/>
                  </a:lnTo>
                  <a:lnTo>
                    <a:pt x="31" y="19"/>
                  </a:lnTo>
                  <a:lnTo>
                    <a:pt x="31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67"/>
            <p:cNvSpPr>
              <a:spLocks noEditPoints="1"/>
            </p:cNvSpPr>
            <p:nvPr/>
          </p:nvSpPr>
          <p:spPr bwMode="auto">
            <a:xfrm>
              <a:off x="1393" y="9500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9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5 w 222"/>
                <a:gd name="T13" fmla="*/ 170 h 338"/>
                <a:gd name="T14" fmla="*/ 112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0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68"/>
            <p:cNvSpPr>
              <a:spLocks/>
            </p:cNvSpPr>
            <p:nvPr/>
          </p:nvSpPr>
          <p:spPr bwMode="auto">
            <a:xfrm>
              <a:off x="1526" y="9502"/>
              <a:ext cx="49" cy="149"/>
            </a:xfrm>
            <a:custGeom>
              <a:avLst/>
              <a:gdLst>
                <a:gd name="T0" fmla="*/ 0 w 49"/>
                <a:gd name="T1" fmla="*/ 17 h 149"/>
                <a:gd name="T2" fmla="*/ 4 w 49"/>
                <a:gd name="T3" fmla="*/ 33 h 149"/>
                <a:gd name="T4" fmla="*/ 30 w 49"/>
                <a:gd name="T5" fmla="*/ 19 h 149"/>
                <a:gd name="T6" fmla="*/ 30 w 49"/>
                <a:gd name="T7" fmla="*/ 19 h 149"/>
                <a:gd name="T8" fmla="*/ 30 w 49"/>
                <a:gd name="T9" fmla="*/ 149 h 149"/>
                <a:gd name="T10" fmla="*/ 49 w 49"/>
                <a:gd name="T11" fmla="*/ 149 h 149"/>
                <a:gd name="T12" fmla="*/ 49 w 49"/>
                <a:gd name="T13" fmla="*/ 0 h 149"/>
                <a:gd name="T14" fmla="*/ 32 w 49"/>
                <a:gd name="T15" fmla="*/ 0 h 149"/>
                <a:gd name="T16" fmla="*/ 0 w 49"/>
                <a:gd name="T17" fmla="*/ 1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0" y="17"/>
                  </a:move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49" y="149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269"/>
            <p:cNvSpPr>
              <a:spLocks noEditPoints="1"/>
            </p:cNvSpPr>
            <p:nvPr/>
          </p:nvSpPr>
          <p:spPr bwMode="auto">
            <a:xfrm>
              <a:off x="1627" y="9500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9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5 w 222"/>
                <a:gd name="T13" fmla="*/ 170 h 338"/>
                <a:gd name="T14" fmla="*/ 112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0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270"/>
            <p:cNvSpPr>
              <a:spLocks/>
            </p:cNvSpPr>
            <p:nvPr/>
          </p:nvSpPr>
          <p:spPr bwMode="auto">
            <a:xfrm>
              <a:off x="1760" y="9502"/>
              <a:ext cx="50" cy="149"/>
            </a:xfrm>
            <a:custGeom>
              <a:avLst/>
              <a:gdLst>
                <a:gd name="T0" fmla="*/ 0 w 50"/>
                <a:gd name="T1" fmla="*/ 17 h 149"/>
                <a:gd name="T2" fmla="*/ 4 w 50"/>
                <a:gd name="T3" fmla="*/ 33 h 149"/>
                <a:gd name="T4" fmla="*/ 30 w 50"/>
                <a:gd name="T5" fmla="*/ 19 h 149"/>
                <a:gd name="T6" fmla="*/ 30 w 50"/>
                <a:gd name="T7" fmla="*/ 19 h 149"/>
                <a:gd name="T8" fmla="*/ 30 w 50"/>
                <a:gd name="T9" fmla="*/ 149 h 149"/>
                <a:gd name="T10" fmla="*/ 50 w 50"/>
                <a:gd name="T11" fmla="*/ 149 h 149"/>
                <a:gd name="T12" fmla="*/ 50 w 50"/>
                <a:gd name="T13" fmla="*/ 0 h 149"/>
                <a:gd name="T14" fmla="*/ 33 w 50"/>
                <a:gd name="T15" fmla="*/ 0 h 149"/>
                <a:gd name="T16" fmla="*/ 0 w 50"/>
                <a:gd name="T17" fmla="*/ 1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0" y="17"/>
                  </a:move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271"/>
            <p:cNvSpPr>
              <a:spLocks noEditPoints="1"/>
            </p:cNvSpPr>
            <p:nvPr/>
          </p:nvSpPr>
          <p:spPr bwMode="auto">
            <a:xfrm>
              <a:off x="1745" y="3740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6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1 h 338"/>
                <a:gd name="T14" fmla="*/ 111 w 222"/>
                <a:gd name="T15" fmla="*/ 34 h 338"/>
                <a:gd name="T16" fmla="*/ 178 w 222"/>
                <a:gd name="T17" fmla="*/ 168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272"/>
            <p:cNvSpPr>
              <a:spLocks noEditPoints="1"/>
            </p:cNvSpPr>
            <p:nvPr/>
          </p:nvSpPr>
          <p:spPr bwMode="auto">
            <a:xfrm>
              <a:off x="1862" y="3740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9 w 222"/>
                <a:gd name="T5" fmla="*/ 338 h 338"/>
                <a:gd name="T6" fmla="*/ 222 w 222"/>
                <a:gd name="T7" fmla="*/ 166 h 338"/>
                <a:gd name="T8" fmla="*/ 114 w 222"/>
                <a:gd name="T9" fmla="*/ 0 h 338"/>
                <a:gd name="T10" fmla="*/ 111 w 222"/>
                <a:gd name="T11" fmla="*/ 304 h 338"/>
                <a:gd name="T12" fmla="*/ 45 w 222"/>
                <a:gd name="T13" fmla="*/ 171 h 338"/>
                <a:gd name="T14" fmla="*/ 112 w 222"/>
                <a:gd name="T15" fmla="*/ 34 h 338"/>
                <a:gd name="T16" fmla="*/ 178 w 222"/>
                <a:gd name="T17" fmla="*/ 168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273"/>
            <p:cNvSpPr>
              <a:spLocks noEditPoints="1"/>
            </p:cNvSpPr>
            <p:nvPr/>
          </p:nvSpPr>
          <p:spPr bwMode="auto">
            <a:xfrm>
              <a:off x="1979" y="3740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6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1 h 338"/>
                <a:gd name="T14" fmla="*/ 111 w 222"/>
                <a:gd name="T15" fmla="*/ 34 h 338"/>
                <a:gd name="T16" fmla="*/ 178 w 222"/>
                <a:gd name="T17" fmla="*/ 168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274"/>
            <p:cNvSpPr>
              <a:spLocks/>
            </p:cNvSpPr>
            <p:nvPr/>
          </p:nvSpPr>
          <p:spPr bwMode="auto">
            <a:xfrm>
              <a:off x="2112" y="3742"/>
              <a:ext cx="50" cy="149"/>
            </a:xfrm>
            <a:custGeom>
              <a:avLst/>
              <a:gdLst>
                <a:gd name="T0" fmla="*/ 30 w 50"/>
                <a:gd name="T1" fmla="*/ 19 h 149"/>
                <a:gd name="T2" fmla="*/ 30 w 50"/>
                <a:gd name="T3" fmla="*/ 19 h 149"/>
                <a:gd name="T4" fmla="*/ 30 w 50"/>
                <a:gd name="T5" fmla="*/ 149 h 149"/>
                <a:gd name="T6" fmla="*/ 50 w 50"/>
                <a:gd name="T7" fmla="*/ 149 h 149"/>
                <a:gd name="T8" fmla="*/ 50 w 50"/>
                <a:gd name="T9" fmla="*/ 0 h 149"/>
                <a:gd name="T10" fmla="*/ 33 w 50"/>
                <a:gd name="T11" fmla="*/ 0 h 149"/>
                <a:gd name="T12" fmla="*/ 0 w 50"/>
                <a:gd name="T13" fmla="*/ 18 h 149"/>
                <a:gd name="T14" fmla="*/ 4 w 50"/>
                <a:gd name="T15" fmla="*/ 33 h 149"/>
                <a:gd name="T16" fmla="*/ 30 w 50"/>
                <a:gd name="T17" fmla="*/ 1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30" y="19"/>
                  </a:move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8"/>
                  </a:lnTo>
                  <a:lnTo>
                    <a:pt x="4" y="33"/>
                  </a:ln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75"/>
            <p:cNvSpPr>
              <a:spLocks noEditPoints="1"/>
            </p:cNvSpPr>
            <p:nvPr/>
          </p:nvSpPr>
          <p:spPr bwMode="auto">
            <a:xfrm>
              <a:off x="1862" y="4014"/>
              <a:ext cx="101" cy="153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5 w 222"/>
                <a:gd name="T13" fmla="*/ 171 h 339"/>
                <a:gd name="T14" fmla="*/ 112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1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8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1" y="305"/>
                    <a:pt x="45" y="256"/>
                    <a:pt x="45" y="171"/>
                  </a:cubicBezTo>
                  <a:cubicBezTo>
                    <a:pt x="45" y="82"/>
                    <a:pt x="73" y="35"/>
                    <a:pt x="112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276"/>
            <p:cNvSpPr>
              <a:spLocks/>
            </p:cNvSpPr>
            <p:nvPr/>
          </p:nvSpPr>
          <p:spPr bwMode="auto">
            <a:xfrm>
              <a:off x="1995" y="4016"/>
              <a:ext cx="49" cy="149"/>
            </a:xfrm>
            <a:custGeom>
              <a:avLst/>
              <a:gdLst>
                <a:gd name="T0" fmla="*/ 49 w 49"/>
                <a:gd name="T1" fmla="*/ 149 h 149"/>
                <a:gd name="T2" fmla="*/ 49 w 49"/>
                <a:gd name="T3" fmla="*/ 0 h 149"/>
                <a:gd name="T4" fmla="*/ 32 w 49"/>
                <a:gd name="T5" fmla="*/ 0 h 149"/>
                <a:gd name="T6" fmla="*/ 0 w 49"/>
                <a:gd name="T7" fmla="*/ 18 h 149"/>
                <a:gd name="T8" fmla="*/ 4 w 49"/>
                <a:gd name="T9" fmla="*/ 33 h 149"/>
                <a:gd name="T10" fmla="*/ 29 w 49"/>
                <a:gd name="T11" fmla="*/ 19 h 149"/>
                <a:gd name="T12" fmla="*/ 30 w 49"/>
                <a:gd name="T13" fmla="*/ 19 h 149"/>
                <a:gd name="T14" fmla="*/ 30 w 49"/>
                <a:gd name="T15" fmla="*/ 149 h 149"/>
                <a:gd name="T16" fmla="*/ 49 w 49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49" y="149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8"/>
                  </a:lnTo>
                  <a:lnTo>
                    <a:pt x="4" y="33"/>
                  </a:lnTo>
                  <a:lnTo>
                    <a:pt x="29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49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77"/>
            <p:cNvSpPr>
              <a:spLocks/>
            </p:cNvSpPr>
            <p:nvPr/>
          </p:nvSpPr>
          <p:spPr bwMode="auto">
            <a:xfrm>
              <a:off x="2112" y="4016"/>
              <a:ext cx="50" cy="149"/>
            </a:xfrm>
            <a:custGeom>
              <a:avLst/>
              <a:gdLst>
                <a:gd name="T0" fmla="*/ 30 w 50"/>
                <a:gd name="T1" fmla="*/ 19 h 149"/>
                <a:gd name="T2" fmla="*/ 30 w 50"/>
                <a:gd name="T3" fmla="*/ 19 h 149"/>
                <a:gd name="T4" fmla="*/ 30 w 50"/>
                <a:gd name="T5" fmla="*/ 149 h 149"/>
                <a:gd name="T6" fmla="*/ 50 w 50"/>
                <a:gd name="T7" fmla="*/ 149 h 149"/>
                <a:gd name="T8" fmla="*/ 50 w 50"/>
                <a:gd name="T9" fmla="*/ 0 h 149"/>
                <a:gd name="T10" fmla="*/ 33 w 50"/>
                <a:gd name="T11" fmla="*/ 0 h 149"/>
                <a:gd name="T12" fmla="*/ 0 w 50"/>
                <a:gd name="T13" fmla="*/ 18 h 149"/>
                <a:gd name="T14" fmla="*/ 4 w 50"/>
                <a:gd name="T15" fmla="*/ 33 h 149"/>
                <a:gd name="T16" fmla="*/ 30 w 50"/>
                <a:gd name="T17" fmla="*/ 1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30" y="19"/>
                  </a:move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8"/>
                  </a:lnTo>
                  <a:lnTo>
                    <a:pt x="4" y="33"/>
                  </a:ln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278"/>
            <p:cNvSpPr>
              <a:spLocks noEditPoints="1"/>
            </p:cNvSpPr>
            <p:nvPr/>
          </p:nvSpPr>
          <p:spPr bwMode="auto">
            <a:xfrm>
              <a:off x="1745" y="4288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2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79"/>
            <p:cNvSpPr>
              <a:spLocks noEditPoints="1"/>
            </p:cNvSpPr>
            <p:nvPr/>
          </p:nvSpPr>
          <p:spPr bwMode="auto">
            <a:xfrm>
              <a:off x="1862" y="4288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5 w 222"/>
                <a:gd name="T13" fmla="*/ 171 h 339"/>
                <a:gd name="T14" fmla="*/ 112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0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2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2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280"/>
            <p:cNvSpPr>
              <a:spLocks/>
            </p:cNvSpPr>
            <p:nvPr/>
          </p:nvSpPr>
          <p:spPr bwMode="auto">
            <a:xfrm>
              <a:off x="1995" y="4291"/>
              <a:ext cx="49" cy="148"/>
            </a:xfrm>
            <a:custGeom>
              <a:avLst/>
              <a:gdLst>
                <a:gd name="T0" fmla="*/ 4 w 49"/>
                <a:gd name="T1" fmla="*/ 32 h 148"/>
                <a:gd name="T2" fmla="*/ 29 w 49"/>
                <a:gd name="T3" fmla="*/ 18 h 148"/>
                <a:gd name="T4" fmla="*/ 30 w 49"/>
                <a:gd name="T5" fmla="*/ 18 h 148"/>
                <a:gd name="T6" fmla="*/ 30 w 49"/>
                <a:gd name="T7" fmla="*/ 148 h 148"/>
                <a:gd name="T8" fmla="*/ 49 w 49"/>
                <a:gd name="T9" fmla="*/ 148 h 148"/>
                <a:gd name="T10" fmla="*/ 49 w 49"/>
                <a:gd name="T11" fmla="*/ 0 h 148"/>
                <a:gd name="T12" fmla="*/ 32 w 49"/>
                <a:gd name="T13" fmla="*/ 0 h 148"/>
                <a:gd name="T14" fmla="*/ 0 w 49"/>
                <a:gd name="T15" fmla="*/ 17 h 148"/>
                <a:gd name="T16" fmla="*/ 4 w 49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4" y="32"/>
                  </a:moveTo>
                  <a:lnTo>
                    <a:pt x="29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49" y="148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81"/>
            <p:cNvSpPr>
              <a:spLocks noEditPoints="1"/>
            </p:cNvSpPr>
            <p:nvPr/>
          </p:nvSpPr>
          <p:spPr bwMode="auto">
            <a:xfrm>
              <a:off x="2096" y="4288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2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4" y="256"/>
                    <a:pt x="44" y="171"/>
                  </a:cubicBezTo>
                  <a:cubicBezTo>
                    <a:pt x="44" y="82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2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282"/>
            <p:cNvSpPr>
              <a:spLocks noEditPoints="1"/>
            </p:cNvSpPr>
            <p:nvPr/>
          </p:nvSpPr>
          <p:spPr bwMode="auto">
            <a:xfrm>
              <a:off x="1745" y="4563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6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1 h 338"/>
                <a:gd name="T14" fmla="*/ 111 w 222"/>
                <a:gd name="T15" fmla="*/ 34 h 338"/>
                <a:gd name="T16" fmla="*/ 178 w 222"/>
                <a:gd name="T17" fmla="*/ 168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283"/>
            <p:cNvSpPr>
              <a:spLocks/>
            </p:cNvSpPr>
            <p:nvPr/>
          </p:nvSpPr>
          <p:spPr bwMode="auto">
            <a:xfrm>
              <a:off x="1877" y="4565"/>
              <a:ext cx="50" cy="149"/>
            </a:xfrm>
            <a:custGeom>
              <a:avLst/>
              <a:gdLst>
                <a:gd name="T0" fmla="*/ 50 w 50"/>
                <a:gd name="T1" fmla="*/ 149 h 149"/>
                <a:gd name="T2" fmla="*/ 50 w 50"/>
                <a:gd name="T3" fmla="*/ 0 h 149"/>
                <a:gd name="T4" fmla="*/ 33 w 50"/>
                <a:gd name="T5" fmla="*/ 0 h 149"/>
                <a:gd name="T6" fmla="*/ 0 w 50"/>
                <a:gd name="T7" fmla="*/ 17 h 149"/>
                <a:gd name="T8" fmla="*/ 4 w 50"/>
                <a:gd name="T9" fmla="*/ 32 h 149"/>
                <a:gd name="T10" fmla="*/ 30 w 50"/>
                <a:gd name="T11" fmla="*/ 19 h 149"/>
                <a:gd name="T12" fmla="*/ 31 w 50"/>
                <a:gd name="T13" fmla="*/ 19 h 149"/>
                <a:gd name="T14" fmla="*/ 31 w 50"/>
                <a:gd name="T15" fmla="*/ 149 h 149"/>
                <a:gd name="T16" fmla="*/ 50 w 50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50" y="149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lnTo>
                    <a:pt x="30" y="19"/>
                  </a:lnTo>
                  <a:lnTo>
                    <a:pt x="31" y="19"/>
                  </a:lnTo>
                  <a:lnTo>
                    <a:pt x="31" y="149"/>
                  </a:lnTo>
                  <a:lnTo>
                    <a:pt x="50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284"/>
            <p:cNvSpPr>
              <a:spLocks noEditPoints="1"/>
            </p:cNvSpPr>
            <p:nvPr/>
          </p:nvSpPr>
          <p:spPr bwMode="auto">
            <a:xfrm>
              <a:off x="1979" y="4563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6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1 h 338"/>
                <a:gd name="T14" fmla="*/ 111 w 222"/>
                <a:gd name="T15" fmla="*/ 34 h 338"/>
                <a:gd name="T16" fmla="*/ 178 w 222"/>
                <a:gd name="T17" fmla="*/ 168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285"/>
            <p:cNvSpPr>
              <a:spLocks noEditPoints="1"/>
            </p:cNvSpPr>
            <p:nvPr/>
          </p:nvSpPr>
          <p:spPr bwMode="auto">
            <a:xfrm>
              <a:off x="2096" y="4563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6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1 h 338"/>
                <a:gd name="T14" fmla="*/ 112 w 222"/>
                <a:gd name="T15" fmla="*/ 34 h 338"/>
                <a:gd name="T16" fmla="*/ 178 w 222"/>
                <a:gd name="T17" fmla="*/ 168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4" y="256"/>
                    <a:pt x="44" y="171"/>
                  </a:cubicBezTo>
                  <a:cubicBezTo>
                    <a:pt x="44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286"/>
            <p:cNvSpPr>
              <a:spLocks noEditPoints="1"/>
            </p:cNvSpPr>
            <p:nvPr/>
          </p:nvSpPr>
          <p:spPr bwMode="auto">
            <a:xfrm>
              <a:off x="1745" y="4836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8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287"/>
            <p:cNvSpPr>
              <a:spLocks noEditPoints="1"/>
            </p:cNvSpPr>
            <p:nvPr/>
          </p:nvSpPr>
          <p:spPr bwMode="auto">
            <a:xfrm>
              <a:off x="1862" y="4836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5 w 222"/>
                <a:gd name="T13" fmla="*/ 171 h 339"/>
                <a:gd name="T14" fmla="*/ 112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1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8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1" y="305"/>
                    <a:pt x="45" y="256"/>
                    <a:pt x="45" y="171"/>
                  </a:cubicBezTo>
                  <a:cubicBezTo>
                    <a:pt x="45" y="82"/>
                    <a:pt x="73" y="35"/>
                    <a:pt x="112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288"/>
            <p:cNvSpPr>
              <a:spLocks noEditPoints="1"/>
            </p:cNvSpPr>
            <p:nvPr/>
          </p:nvSpPr>
          <p:spPr bwMode="auto">
            <a:xfrm>
              <a:off x="1979" y="4836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8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289"/>
            <p:cNvSpPr>
              <a:spLocks/>
            </p:cNvSpPr>
            <p:nvPr/>
          </p:nvSpPr>
          <p:spPr bwMode="auto">
            <a:xfrm>
              <a:off x="2112" y="4839"/>
              <a:ext cx="50" cy="149"/>
            </a:xfrm>
            <a:custGeom>
              <a:avLst/>
              <a:gdLst>
                <a:gd name="T0" fmla="*/ 50 w 50"/>
                <a:gd name="T1" fmla="*/ 149 h 149"/>
                <a:gd name="T2" fmla="*/ 50 w 50"/>
                <a:gd name="T3" fmla="*/ 0 h 149"/>
                <a:gd name="T4" fmla="*/ 33 w 50"/>
                <a:gd name="T5" fmla="*/ 0 h 149"/>
                <a:gd name="T6" fmla="*/ 0 w 50"/>
                <a:gd name="T7" fmla="*/ 17 h 149"/>
                <a:gd name="T8" fmla="*/ 4 w 50"/>
                <a:gd name="T9" fmla="*/ 33 h 149"/>
                <a:gd name="T10" fmla="*/ 30 w 50"/>
                <a:gd name="T11" fmla="*/ 19 h 149"/>
                <a:gd name="T12" fmla="*/ 30 w 50"/>
                <a:gd name="T13" fmla="*/ 19 h 149"/>
                <a:gd name="T14" fmla="*/ 30 w 50"/>
                <a:gd name="T15" fmla="*/ 149 h 149"/>
                <a:gd name="T16" fmla="*/ 50 w 50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50" y="149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290"/>
            <p:cNvSpPr>
              <a:spLocks noEditPoints="1"/>
            </p:cNvSpPr>
            <p:nvPr/>
          </p:nvSpPr>
          <p:spPr bwMode="auto">
            <a:xfrm>
              <a:off x="1862" y="5111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5 w 222"/>
                <a:gd name="T13" fmla="*/ 171 h 339"/>
                <a:gd name="T14" fmla="*/ 112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0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2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2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291"/>
            <p:cNvSpPr>
              <a:spLocks/>
            </p:cNvSpPr>
            <p:nvPr/>
          </p:nvSpPr>
          <p:spPr bwMode="auto">
            <a:xfrm>
              <a:off x="1995" y="5114"/>
              <a:ext cx="49" cy="148"/>
            </a:xfrm>
            <a:custGeom>
              <a:avLst/>
              <a:gdLst>
                <a:gd name="T0" fmla="*/ 49 w 49"/>
                <a:gd name="T1" fmla="*/ 148 h 148"/>
                <a:gd name="T2" fmla="*/ 49 w 49"/>
                <a:gd name="T3" fmla="*/ 0 h 148"/>
                <a:gd name="T4" fmla="*/ 32 w 49"/>
                <a:gd name="T5" fmla="*/ 0 h 148"/>
                <a:gd name="T6" fmla="*/ 0 w 49"/>
                <a:gd name="T7" fmla="*/ 17 h 148"/>
                <a:gd name="T8" fmla="*/ 4 w 49"/>
                <a:gd name="T9" fmla="*/ 32 h 148"/>
                <a:gd name="T10" fmla="*/ 29 w 49"/>
                <a:gd name="T11" fmla="*/ 18 h 148"/>
                <a:gd name="T12" fmla="*/ 30 w 49"/>
                <a:gd name="T13" fmla="*/ 18 h 148"/>
                <a:gd name="T14" fmla="*/ 30 w 49"/>
                <a:gd name="T15" fmla="*/ 148 h 148"/>
                <a:gd name="T16" fmla="*/ 49 w 49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49" y="148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2"/>
                  </a:lnTo>
                  <a:lnTo>
                    <a:pt x="29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49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292"/>
            <p:cNvSpPr>
              <a:spLocks/>
            </p:cNvSpPr>
            <p:nvPr/>
          </p:nvSpPr>
          <p:spPr bwMode="auto">
            <a:xfrm>
              <a:off x="2112" y="5114"/>
              <a:ext cx="50" cy="148"/>
            </a:xfrm>
            <a:custGeom>
              <a:avLst/>
              <a:gdLst>
                <a:gd name="T0" fmla="*/ 4 w 50"/>
                <a:gd name="T1" fmla="*/ 32 h 148"/>
                <a:gd name="T2" fmla="*/ 30 w 50"/>
                <a:gd name="T3" fmla="*/ 18 h 148"/>
                <a:gd name="T4" fmla="*/ 30 w 50"/>
                <a:gd name="T5" fmla="*/ 18 h 148"/>
                <a:gd name="T6" fmla="*/ 30 w 50"/>
                <a:gd name="T7" fmla="*/ 148 h 148"/>
                <a:gd name="T8" fmla="*/ 50 w 50"/>
                <a:gd name="T9" fmla="*/ 148 h 148"/>
                <a:gd name="T10" fmla="*/ 50 w 50"/>
                <a:gd name="T11" fmla="*/ 0 h 148"/>
                <a:gd name="T12" fmla="*/ 33 w 50"/>
                <a:gd name="T13" fmla="*/ 0 h 148"/>
                <a:gd name="T14" fmla="*/ 0 w 50"/>
                <a:gd name="T15" fmla="*/ 17 h 148"/>
                <a:gd name="T16" fmla="*/ 4 w 50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4" y="32"/>
                  </a:moveTo>
                  <a:lnTo>
                    <a:pt x="30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50" y="148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293"/>
            <p:cNvSpPr>
              <a:spLocks noEditPoints="1"/>
            </p:cNvSpPr>
            <p:nvPr/>
          </p:nvSpPr>
          <p:spPr bwMode="auto">
            <a:xfrm>
              <a:off x="1745" y="5385"/>
              <a:ext cx="101" cy="154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6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1 h 338"/>
                <a:gd name="T14" fmla="*/ 111 w 222"/>
                <a:gd name="T15" fmla="*/ 34 h 338"/>
                <a:gd name="T16" fmla="*/ 178 w 222"/>
                <a:gd name="T17" fmla="*/ 168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294"/>
            <p:cNvSpPr>
              <a:spLocks noEditPoints="1"/>
            </p:cNvSpPr>
            <p:nvPr/>
          </p:nvSpPr>
          <p:spPr bwMode="auto">
            <a:xfrm>
              <a:off x="1862" y="5385"/>
              <a:ext cx="101" cy="154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9 w 222"/>
                <a:gd name="T5" fmla="*/ 338 h 338"/>
                <a:gd name="T6" fmla="*/ 222 w 222"/>
                <a:gd name="T7" fmla="*/ 166 h 338"/>
                <a:gd name="T8" fmla="*/ 114 w 222"/>
                <a:gd name="T9" fmla="*/ 0 h 338"/>
                <a:gd name="T10" fmla="*/ 111 w 222"/>
                <a:gd name="T11" fmla="*/ 304 h 338"/>
                <a:gd name="T12" fmla="*/ 45 w 222"/>
                <a:gd name="T13" fmla="*/ 171 h 338"/>
                <a:gd name="T14" fmla="*/ 112 w 222"/>
                <a:gd name="T15" fmla="*/ 34 h 338"/>
                <a:gd name="T16" fmla="*/ 178 w 222"/>
                <a:gd name="T17" fmla="*/ 168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295"/>
            <p:cNvSpPr>
              <a:spLocks/>
            </p:cNvSpPr>
            <p:nvPr/>
          </p:nvSpPr>
          <p:spPr bwMode="auto">
            <a:xfrm>
              <a:off x="1995" y="5388"/>
              <a:ext cx="49" cy="148"/>
            </a:xfrm>
            <a:custGeom>
              <a:avLst/>
              <a:gdLst>
                <a:gd name="T0" fmla="*/ 4 w 49"/>
                <a:gd name="T1" fmla="*/ 32 h 148"/>
                <a:gd name="T2" fmla="*/ 29 w 49"/>
                <a:gd name="T3" fmla="*/ 19 h 148"/>
                <a:gd name="T4" fmla="*/ 30 w 49"/>
                <a:gd name="T5" fmla="*/ 19 h 148"/>
                <a:gd name="T6" fmla="*/ 30 w 49"/>
                <a:gd name="T7" fmla="*/ 148 h 148"/>
                <a:gd name="T8" fmla="*/ 49 w 49"/>
                <a:gd name="T9" fmla="*/ 148 h 148"/>
                <a:gd name="T10" fmla="*/ 49 w 49"/>
                <a:gd name="T11" fmla="*/ 0 h 148"/>
                <a:gd name="T12" fmla="*/ 32 w 49"/>
                <a:gd name="T13" fmla="*/ 0 h 148"/>
                <a:gd name="T14" fmla="*/ 0 w 49"/>
                <a:gd name="T15" fmla="*/ 17 h 148"/>
                <a:gd name="T16" fmla="*/ 4 w 49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4" y="32"/>
                  </a:moveTo>
                  <a:lnTo>
                    <a:pt x="29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49" y="148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296"/>
            <p:cNvSpPr>
              <a:spLocks noEditPoints="1"/>
            </p:cNvSpPr>
            <p:nvPr/>
          </p:nvSpPr>
          <p:spPr bwMode="auto">
            <a:xfrm>
              <a:off x="2096" y="5385"/>
              <a:ext cx="101" cy="154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6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1 h 338"/>
                <a:gd name="T14" fmla="*/ 112 w 222"/>
                <a:gd name="T15" fmla="*/ 34 h 338"/>
                <a:gd name="T16" fmla="*/ 178 w 222"/>
                <a:gd name="T17" fmla="*/ 168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4" y="256"/>
                    <a:pt x="44" y="171"/>
                  </a:cubicBezTo>
                  <a:cubicBezTo>
                    <a:pt x="44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297"/>
            <p:cNvSpPr>
              <a:spLocks noEditPoints="1"/>
            </p:cNvSpPr>
            <p:nvPr/>
          </p:nvSpPr>
          <p:spPr bwMode="auto">
            <a:xfrm>
              <a:off x="1745" y="5659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8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298"/>
            <p:cNvSpPr>
              <a:spLocks/>
            </p:cNvSpPr>
            <p:nvPr/>
          </p:nvSpPr>
          <p:spPr bwMode="auto">
            <a:xfrm>
              <a:off x="1877" y="5662"/>
              <a:ext cx="50" cy="148"/>
            </a:xfrm>
            <a:custGeom>
              <a:avLst/>
              <a:gdLst>
                <a:gd name="T0" fmla="*/ 50 w 50"/>
                <a:gd name="T1" fmla="*/ 148 h 148"/>
                <a:gd name="T2" fmla="*/ 50 w 50"/>
                <a:gd name="T3" fmla="*/ 0 h 148"/>
                <a:gd name="T4" fmla="*/ 33 w 50"/>
                <a:gd name="T5" fmla="*/ 0 h 148"/>
                <a:gd name="T6" fmla="*/ 0 w 50"/>
                <a:gd name="T7" fmla="*/ 17 h 148"/>
                <a:gd name="T8" fmla="*/ 4 w 50"/>
                <a:gd name="T9" fmla="*/ 33 h 148"/>
                <a:gd name="T10" fmla="*/ 30 w 50"/>
                <a:gd name="T11" fmla="*/ 19 h 148"/>
                <a:gd name="T12" fmla="*/ 31 w 50"/>
                <a:gd name="T13" fmla="*/ 19 h 148"/>
                <a:gd name="T14" fmla="*/ 31 w 50"/>
                <a:gd name="T15" fmla="*/ 148 h 148"/>
                <a:gd name="T16" fmla="*/ 50 w 50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50" y="148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1" y="19"/>
                  </a:lnTo>
                  <a:lnTo>
                    <a:pt x="31" y="148"/>
                  </a:lnTo>
                  <a:lnTo>
                    <a:pt x="5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299"/>
            <p:cNvSpPr>
              <a:spLocks noEditPoints="1"/>
            </p:cNvSpPr>
            <p:nvPr/>
          </p:nvSpPr>
          <p:spPr bwMode="auto">
            <a:xfrm>
              <a:off x="1979" y="5659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8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300"/>
            <p:cNvSpPr>
              <a:spLocks noEditPoints="1"/>
            </p:cNvSpPr>
            <p:nvPr/>
          </p:nvSpPr>
          <p:spPr bwMode="auto">
            <a:xfrm>
              <a:off x="2096" y="5659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2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8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1" y="305"/>
                    <a:pt x="44" y="256"/>
                    <a:pt x="44" y="171"/>
                  </a:cubicBezTo>
                  <a:cubicBezTo>
                    <a:pt x="44" y="82"/>
                    <a:pt x="73" y="35"/>
                    <a:pt x="112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1"/>
            <p:cNvSpPr>
              <a:spLocks noEditPoints="1"/>
            </p:cNvSpPr>
            <p:nvPr/>
          </p:nvSpPr>
          <p:spPr bwMode="auto">
            <a:xfrm>
              <a:off x="1745" y="5934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02"/>
            <p:cNvSpPr>
              <a:spLocks noEditPoints="1"/>
            </p:cNvSpPr>
            <p:nvPr/>
          </p:nvSpPr>
          <p:spPr bwMode="auto">
            <a:xfrm>
              <a:off x="1862" y="5934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5 w 222"/>
                <a:gd name="T13" fmla="*/ 171 h 339"/>
                <a:gd name="T14" fmla="*/ 112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0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2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03"/>
            <p:cNvSpPr>
              <a:spLocks noEditPoints="1"/>
            </p:cNvSpPr>
            <p:nvPr/>
          </p:nvSpPr>
          <p:spPr bwMode="auto">
            <a:xfrm>
              <a:off x="1979" y="5934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04"/>
            <p:cNvSpPr>
              <a:spLocks/>
            </p:cNvSpPr>
            <p:nvPr/>
          </p:nvSpPr>
          <p:spPr bwMode="auto">
            <a:xfrm>
              <a:off x="2112" y="5937"/>
              <a:ext cx="50" cy="148"/>
            </a:xfrm>
            <a:custGeom>
              <a:avLst/>
              <a:gdLst>
                <a:gd name="T0" fmla="*/ 50 w 50"/>
                <a:gd name="T1" fmla="*/ 148 h 148"/>
                <a:gd name="T2" fmla="*/ 50 w 50"/>
                <a:gd name="T3" fmla="*/ 0 h 148"/>
                <a:gd name="T4" fmla="*/ 33 w 50"/>
                <a:gd name="T5" fmla="*/ 0 h 148"/>
                <a:gd name="T6" fmla="*/ 0 w 50"/>
                <a:gd name="T7" fmla="*/ 17 h 148"/>
                <a:gd name="T8" fmla="*/ 4 w 50"/>
                <a:gd name="T9" fmla="*/ 32 h 148"/>
                <a:gd name="T10" fmla="*/ 30 w 50"/>
                <a:gd name="T11" fmla="*/ 18 h 148"/>
                <a:gd name="T12" fmla="*/ 30 w 50"/>
                <a:gd name="T13" fmla="*/ 18 h 148"/>
                <a:gd name="T14" fmla="*/ 30 w 50"/>
                <a:gd name="T15" fmla="*/ 148 h 148"/>
                <a:gd name="T16" fmla="*/ 50 w 50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50" y="148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5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05"/>
            <p:cNvSpPr>
              <a:spLocks noEditPoints="1"/>
            </p:cNvSpPr>
            <p:nvPr/>
          </p:nvSpPr>
          <p:spPr bwMode="auto">
            <a:xfrm>
              <a:off x="1862" y="6208"/>
              <a:ext cx="101" cy="154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9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5 w 222"/>
                <a:gd name="T13" fmla="*/ 171 h 338"/>
                <a:gd name="T14" fmla="*/ 112 w 222"/>
                <a:gd name="T15" fmla="*/ 34 h 338"/>
                <a:gd name="T16" fmla="*/ 178 w 222"/>
                <a:gd name="T17" fmla="*/ 168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06"/>
            <p:cNvSpPr>
              <a:spLocks/>
            </p:cNvSpPr>
            <p:nvPr/>
          </p:nvSpPr>
          <p:spPr bwMode="auto">
            <a:xfrm>
              <a:off x="1995" y="6211"/>
              <a:ext cx="49" cy="148"/>
            </a:xfrm>
            <a:custGeom>
              <a:avLst/>
              <a:gdLst>
                <a:gd name="T0" fmla="*/ 49 w 49"/>
                <a:gd name="T1" fmla="*/ 148 h 148"/>
                <a:gd name="T2" fmla="*/ 49 w 49"/>
                <a:gd name="T3" fmla="*/ 0 h 148"/>
                <a:gd name="T4" fmla="*/ 32 w 49"/>
                <a:gd name="T5" fmla="*/ 0 h 148"/>
                <a:gd name="T6" fmla="*/ 0 w 49"/>
                <a:gd name="T7" fmla="*/ 17 h 148"/>
                <a:gd name="T8" fmla="*/ 4 w 49"/>
                <a:gd name="T9" fmla="*/ 32 h 148"/>
                <a:gd name="T10" fmla="*/ 29 w 49"/>
                <a:gd name="T11" fmla="*/ 19 h 148"/>
                <a:gd name="T12" fmla="*/ 30 w 49"/>
                <a:gd name="T13" fmla="*/ 19 h 148"/>
                <a:gd name="T14" fmla="*/ 30 w 49"/>
                <a:gd name="T15" fmla="*/ 148 h 148"/>
                <a:gd name="T16" fmla="*/ 49 w 49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49" y="148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2"/>
                  </a:lnTo>
                  <a:lnTo>
                    <a:pt x="29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49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07"/>
            <p:cNvSpPr>
              <a:spLocks/>
            </p:cNvSpPr>
            <p:nvPr/>
          </p:nvSpPr>
          <p:spPr bwMode="auto">
            <a:xfrm>
              <a:off x="2112" y="6211"/>
              <a:ext cx="50" cy="148"/>
            </a:xfrm>
            <a:custGeom>
              <a:avLst/>
              <a:gdLst>
                <a:gd name="T0" fmla="*/ 4 w 50"/>
                <a:gd name="T1" fmla="*/ 32 h 148"/>
                <a:gd name="T2" fmla="*/ 30 w 50"/>
                <a:gd name="T3" fmla="*/ 19 h 148"/>
                <a:gd name="T4" fmla="*/ 30 w 50"/>
                <a:gd name="T5" fmla="*/ 19 h 148"/>
                <a:gd name="T6" fmla="*/ 30 w 50"/>
                <a:gd name="T7" fmla="*/ 148 h 148"/>
                <a:gd name="T8" fmla="*/ 50 w 50"/>
                <a:gd name="T9" fmla="*/ 148 h 148"/>
                <a:gd name="T10" fmla="*/ 50 w 50"/>
                <a:gd name="T11" fmla="*/ 0 h 148"/>
                <a:gd name="T12" fmla="*/ 33 w 50"/>
                <a:gd name="T13" fmla="*/ 0 h 148"/>
                <a:gd name="T14" fmla="*/ 0 w 50"/>
                <a:gd name="T15" fmla="*/ 17 h 148"/>
                <a:gd name="T16" fmla="*/ 4 w 50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4" y="32"/>
                  </a:moveTo>
                  <a:lnTo>
                    <a:pt x="30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50" y="148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08"/>
            <p:cNvSpPr>
              <a:spLocks noEditPoints="1"/>
            </p:cNvSpPr>
            <p:nvPr/>
          </p:nvSpPr>
          <p:spPr bwMode="auto">
            <a:xfrm>
              <a:off x="1745" y="6482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8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09"/>
            <p:cNvSpPr>
              <a:spLocks noEditPoints="1"/>
            </p:cNvSpPr>
            <p:nvPr/>
          </p:nvSpPr>
          <p:spPr bwMode="auto">
            <a:xfrm>
              <a:off x="1862" y="6482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5 w 222"/>
                <a:gd name="T13" fmla="*/ 171 h 339"/>
                <a:gd name="T14" fmla="*/ 112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1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8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1" y="305"/>
                    <a:pt x="45" y="256"/>
                    <a:pt x="45" y="171"/>
                  </a:cubicBezTo>
                  <a:cubicBezTo>
                    <a:pt x="45" y="82"/>
                    <a:pt x="73" y="35"/>
                    <a:pt x="112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10"/>
            <p:cNvSpPr>
              <a:spLocks/>
            </p:cNvSpPr>
            <p:nvPr/>
          </p:nvSpPr>
          <p:spPr bwMode="auto">
            <a:xfrm>
              <a:off x="1995" y="6485"/>
              <a:ext cx="49" cy="148"/>
            </a:xfrm>
            <a:custGeom>
              <a:avLst/>
              <a:gdLst>
                <a:gd name="T0" fmla="*/ 4 w 49"/>
                <a:gd name="T1" fmla="*/ 33 h 148"/>
                <a:gd name="T2" fmla="*/ 29 w 49"/>
                <a:gd name="T3" fmla="*/ 19 h 148"/>
                <a:gd name="T4" fmla="*/ 30 w 49"/>
                <a:gd name="T5" fmla="*/ 19 h 148"/>
                <a:gd name="T6" fmla="*/ 30 w 49"/>
                <a:gd name="T7" fmla="*/ 148 h 148"/>
                <a:gd name="T8" fmla="*/ 49 w 49"/>
                <a:gd name="T9" fmla="*/ 148 h 148"/>
                <a:gd name="T10" fmla="*/ 49 w 49"/>
                <a:gd name="T11" fmla="*/ 0 h 148"/>
                <a:gd name="T12" fmla="*/ 32 w 49"/>
                <a:gd name="T13" fmla="*/ 0 h 148"/>
                <a:gd name="T14" fmla="*/ 0 w 49"/>
                <a:gd name="T15" fmla="*/ 17 h 148"/>
                <a:gd name="T16" fmla="*/ 4 w 49"/>
                <a:gd name="T17" fmla="*/ 3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4" y="33"/>
                  </a:moveTo>
                  <a:lnTo>
                    <a:pt x="29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49" y="148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311"/>
            <p:cNvSpPr>
              <a:spLocks noEditPoints="1"/>
            </p:cNvSpPr>
            <p:nvPr/>
          </p:nvSpPr>
          <p:spPr bwMode="auto">
            <a:xfrm>
              <a:off x="2096" y="6482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2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8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1" y="305"/>
                    <a:pt x="44" y="256"/>
                    <a:pt x="44" y="171"/>
                  </a:cubicBezTo>
                  <a:cubicBezTo>
                    <a:pt x="44" y="82"/>
                    <a:pt x="73" y="35"/>
                    <a:pt x="112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312"/>
            <p:cNvSpPr>
              <a:spLocks noEditPoints="1"/>
            </p:cNvSpPr>
            <p:nvPr/>
          </p:nvSpPr>
          <p:spPr bwMode="auto">
            <a:xfrm>
              <a:off x="1745" y="6757"/>
              <a:ext cx="101" cy="153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313"/>
            <p:cNvSpPr>
              <a:spLocks/>
            </p:cNvSpPr>
            <p:nvPr/>
          </p:nvSpPr>
          <p:spPr bwMode="auto">
            <a:xfrm>
              <a:off x="1877" y="6759"/>
              <a:ext cx="50" cy="149"/>
            </a:xfrm>
            <a:custGeom>
              <a:avLst/>
              <a:gdLst>
                <a:gd name="T0" fmla="*/ 50 w 50"/>
                <a:gd name="T1" fmla="*/ 149 h 149"/>
                <a:gd name="T2" fmla="*/ 50 w 50"/>
                <a:gd name="T3" fmla="*/ 0 h 149"/>
                <a:gd name="T4" fmla="*/ 33 w 50"/>
                <a:gd name="T5" fmla="*/ 0 h 149"/>
                <a:gd name="T6" fmla="*/ 0 w 50"/>
                <a:gd name="T7" fmla="*/ 18 h 149"/>
                <a:gd name="T8" fmla="*/ 4 w 50"/>
                <a:gd name="T9" fmla="*/ 33 h 149"/>
                <a:gd name="T10" fmla="*/ 30 w 50"/>
                <a:gd name="T11" fmla="*/ 19 h 149"/>
                <a:gd name="T12" fmla="*/ 31 w 50"/>
                <a:gd name="T13" fmla="*/ 19 h 149"/>
                <a:gd name="T14" fmla="*/ 31 w 50"/>
                <a:gd name="T15" fmla="*/ 149 h 149"/>
                <a:gd name="T16" fmla="*/ 50 w 50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50" y="149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8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1" y="19"/>
                  </a:lnTo>
                  <a:lnTo>
                    <a:pt x="31" y="149"/>
                  </a:lnTo>
                  <a:lnTo>
                    <a:pt x="50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314"/>
            <p:cNvSpPr>
              <a:spLocks noEditPoints="1"/>
            </p:cNvSpPr>
            <p:nvPr/>
          </p:nvSpPr>
          <p:spPr bwMode="auto">
            <a:xfrm>
              <a:off x="1979" y="6757"/>
              <a:ext cx="101" cy="153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315"/>
            <p:cNvSpPr>
              <a:spLocks noEditPoints="1"/>
            </p:cNvSpPr>
            <p:nvPr/>
          </p:nvSpPr>
          <p:spPr bwMode="auto">
            <a:xfrm>
              <a:off x="2096" y="6757"/>
              <a:ext cx="101" cy="153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2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4" y="256"/>
                    <a:pt x="44" y="171"/>
                  </a:cubicBezTo>
                  <a:cubicBezTo>
                    <a:pt x="44" y="82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316"/>
            <p:cNvSpPr>
              <a:spLocks noEditPoints="1"/>
            </p:cNvSpPr>
            <p:nvPr/>
          </p:nvSpPr>
          <p:spPr bwMode="auto">
            <a:xfrm>
              <a:off x="1745" y="7031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317"/>
            <p:cNvSpPr>
              <a:spLocks noEditPoints="1"/>
            </p:cNvSpPr>
            <p:nvPr/>
          </p:nvSpPr>
          <p:spPr bwMode="auto">
            <a:xfrm>
              <a:off x="1862" y="7031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9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5 w 222"/>
                <a:gd name="T13" fmla="*/ 170 h 338"/>
                <a:gd name="T14" fmla="*/ 112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0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318"/>
            <p:cNvSpPr>
              <a:spLocks noEditPoints="1"/>
            </p:cNvSpPr>
            <p:nvPr/>
          </p:nvSpPr>
          <p:spPr bwMode="auto">
            <a:xfrm>
              <a:off x="1979" y="7031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319"/>
            <p:cNvSpPr>
              <a:spLocks/>
            </p:cNvSpPr>
            <p:nvPr/>
          </p:nvSpPr>
          <p:spPr bwMode="auto">
            <a:xfrm>
              <a:off x="2112" y="7033"/>
              <a:ext cx="50" cy="149"/>
            </a:xfrm>
            <a:custGeom>
              <a:avLst/>
              <a:gdLst>
                <a:gd name="T0" fmla="*/ 50 w 50"/>
                <a:gd name="T1" fmla="*/ 149 h 149"/>
                <a:gd name="T2" fmla="*/ 50 w 50"/>
                <a:gd name="T3" fmla="*/ 0 h 149"/>
                <a:gd name="T4" fmla="*/ 33 w 50"/>
                <a:gd name="T5" fmla="*/ 0 h 149"/>
                <a:gd name="T6" fmla="*/ 0 w 50"/>
                <a:gd name="T7" fmla="*/ 18 h 149"/>
                <a:gd name="T8" fmla="*/ 4 w 50"/>
                <a:gd name="T9" fmla="*/ 33 h 149"/>
                <a:gd name="T10" fmla="*/ 30 w 50"/>
                <a:gd name="T11" fmla="*/ 19 h 149"/>
                <a:gd name="T12" fmla="*/ 30 w 50"/>
                <a:gd name="T13" fmla="*/ 19 h 149"/>
                <a:gd name="T14" fmla="*/ 30 w 50"/>
                <a:gd name="T15" fmla="*/ 149 h 149"/>
                <a:gd name="T16" fmla="*/ 50 w 50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50" y="149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8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320"/>
            <p:cNvSpPr>
              <a:spLocks noEditPoints="1"/>
            </p:cNvSpPr>
            <p:nvPr/>
          </p:nvSpPr>
          <p:spPr bwMode="auto">
            <a:xfrm>
              <a:off x="1862" y="7305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5 w 222"/>
                <a:gd name="T13" fmla="*/ 171 h 339"/>
                <a:gd name="T14" fmla="*/ 112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1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1" y="305"/>
                    <a:pt x="45" y="256"/>
                    <a:pt x="45" y="171"/>
                  </a:cubicBezTo>
                  <a:cubicBezTo>
                    <a:pt x="45" y="82"/>
                    <a:pt x="73" y="35"/>
                    <a:pt x="112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321"/>
            <p:cNvSpPr>
              <a:spLocks/>
            </p:cNvSpPr>
            <p:nvPr/>
          </p:nvSpPr>
          <p:spPr bwMode="auto">
            <a:xfrm>
              <a:off x="1995" y="7308"/>
              <a:ext cx="49" cy="148"/>
            </a:xfrm>
            <a:custGeom>
              <a:avLst/>
              <a:gdLst>
                <a:gd name="T0" fmla="*/ 49 w 49"/>
                <a:gd name="T1" fmla="*/ 148 h 148"/>
                <a:gd name="T2" fmla="*/ 49 w 49"/>
                <a:gd name="T3" fmla="*/ 0 h 148"/>
                <a:gd name="T4" fmla="*/ 32 w 49"/>
                <a:gd name="T5" fmla="*/ 0 h 148"/>
                <a:gd name="T6" fmla="*/ 0 w 49"/>
                <a:gd name="T7" fmla="*/ 17 h 148"/>
                <a:gd name="T8" fmla="*/ 4 w 49"/>
                <a:gd name="T9" fmla="*/ 32 h 148"/>
                <a:gd name="T10" fmla="*/ 29 w 49"/>
                <a:gd name="T11" fmla="*/ 18 h 148"/>
                <a:gd name="T12" fmla="*/ 30 w 49"/>
                <a:gd name="T13" fmla="*/ 18 h 148"/>
                <a:gd name="T14" fmla="*/ 30 w 49"/>
                <a:gd name="T15" fmla="*/ 148 h 148"/>
                <a:gd name="T16" fmla="*/ 49 w 49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49" y="148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2"/>
                  </a:lnTo>
                  <a:lnTo>
                    <a:pt x="29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49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322"/>
            <p:cNvSpPr>
              <a:spLocks/>
            </p:cNvSpPr>
            <p:nvPr/>
          </p:nvSpPr>
          <p:spPr bwMode="auto">
            <a:xfrm>
              <a:off x="2112" y="7308"/>
              <a:ext cx="50" cy="148"/>
            </a:xfrm>
            <a:custGeom>
              <a:avLst/>
              <a:gdLst>
                <a:gd name="T0" fmla="*/ 4 w 50"/>
                <a:gd name="T1" fmla="*/ 32 h 148"/>
                <a:gd name="T2" fmla="*/ 30 w 50"/>
                <a:gd name="T3" fmla="*/ 18 h 148"/>
                <a:gd name="T4" fmla="*/ 30 w 50"/>
                <a:gd name="T5" fmla="*/ 18 h 148"/>
                <a:gd name="T6" fmla="*/ 30 w 50"/>
                <a:gd name="T7" fmla="*/ 148 h 148"/>
                <a:gd name="T8" fmla="*/ 50 w 50"/>
                <a:gd name="T9" fmla="*/ 148 h 148"/>
                <a:gd name="T10" fmla="*/ 50 w 50"/>
                <a:gd name="T11" fmla="*/ 0 h 148"/>
                <a:gd name="T12" fmla="*/ 33 w 50"/>
                <a:gd name="T13" fmla="*/ 0 h 148"/>
                <a:gd name="T14" fmla="*/ 0 w 50"/>
                <a:gd name="T15" fmla="*/ 17 h 148"/>
                <a:gd name="T16" fmla="*/ 4 w 50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4" y="32"/>
                  </a:moveTo>
                  <a:lnTo>
                    <a:pt x="30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50" y="148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323"/>
            <p:cNvSpPr>
              <a:spLocks noEditPoints="1"/>
            </p:cNvSpPr>
            <p:nvPr/>
          </p:nvSpPr>
          <p:spPr bwMode="auto">
            <a:xfrm>
              <a:off x="1745" y="7580"/>
              <a:ext cx="101" cy="153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324"/>
            <p:cNvSpPr>
              <a:spLocks noEditPoints="1"/>
            </p:cNvSpPr>
            <p:nvPr/>
          </p:nvSpPr>
          <p:spPr bwMode="auto">
            <a:xfrm>
              <a:off x="1862" y="7580"/>
              <a:ext cx="101" cy="153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5 w 222"/>
                <a:gd name="T13" fmla="*/ 171 h 339"/>
                <a:gd name="T14" fmla="*/ 112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2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325"/>
            <p:cNvSpPr>
              <a:spLocks/>
            </p:cNvSpPr>
            <p:nvPr/>
          </p:nvSpPr>
          <p:spPr bwMode="auto">
            <a:xfrm>
              <a:off x="1995" y="7582"/>
              <a:ext cx="49" cy="149"/>
            </a:xfrm>
            <a:custGeom>
              <a:avLst/>
              <a:gdLst>
                <a:gd name="T0" fmla="*/ 4 w 49"/>
                <a:gd name="T1" fmla="*/ 33 h 149"/>
                <a:gd name="T2" fmla="*/ 29 w 49"/>
                <a:gd name="T3" fmla="*/ 19 h 149"/>
                <a:gd name="T4" fmla="*/ 30 w 49"/>
                <a:gd name="T5" fmla="*/ 19 h 149"/>
                <a:gd name="T6" fmla="*/ 30 w 49"/>
                <a:gd name="T7" fmla="*/ 149 h 149"/>
                <a:gd name="T8" fmla="*/ 49 w 49"/>
                <a:gd name="T9" fmla="*/ 149 h 149"/>
                <a:gd name="T10" fmla="*/ 49 w 49"/>
                <a:gd name="T11" fmla="*/ 0 h 149"/>
                <a:gd name="T12" fmla="*/ 32 w 49"/>
                <a:gd name="T13" fmla="*/ 0 h 149"/>
                <a:gd name="T14" fmla="*/ 0 w 49"/>
                <a:gd name="T15" fmla="*/ 18 h 149"/>
                <a:gd name="T16" fmla="*/ 4 w 49"/>
                <a:gd name="T17" fmla="*/ 3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4" y="33"/>
                  </a:moveTo>
                  <a:lnTo>
                    <a:pt x="29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49" y="149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8"/>
                  </a:lnTo>
                  <a:lnTo>
                    <a:pt x="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326"/>
            <p:cNvSpPr>
              <a:spLocks noEditPoints="1"/>
            </p:cNvSpPr>
            <p:nvPr/>
          </p:nvSpPr>
          <p:spPr bwMode="auto">
            <a:xfrm>
              <a:off x="2096" y="7580"/>
              <a:ext cx="101" cy="153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2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4" y="256"/>
                    <a:pt x="44" y="171"/>
                  </a:cubicBezTo>
                  <a:cubicBezTo>
                    <a:pt x="44" y="82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327"/>
            <p:cNvSpPr>
              <a:spLocks noEditPoints="1"/>
            </p:cNvSpPr>
            <p:nvPr/>
          </p:nvSpPr>
          <p:spPr bwMode="auto">
            <a:xfrm>
              <a:off x="1745" y="7854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328"/>
            <p:cNvSpPr>
              <a:spLocks/>
            </p:cNvSpPr>
            <p:nvPr/>
          </p:nvSpPr>
          <p:spPr bwMode="auto">
            <a:xfrm>
              <a:off x="1877" y="7856"/>
              <a:ext cx="50" cy="149"/>
            </a:xfrm>
            <a:custGeom>
              <a:avLst/>
              <a:gdLst>
                <a:gd name="T0" fmla="*/ 50 w 50"/>
                <a:gd name="T1" fmla="*/ 149 h 149"/>
                <a:gd name="T2" fmla="*/ 50 w 50"/>
                <a:gd name="T3" fmla="*/ 0 h 149"/>
                <a:gd name="T4" fmla="*/ 33 w 50"/>
                <a:gd name="T5" fmla="*/ 0 h 149"/>
                <a:gd name="T6" fmla="*/ 0 w 50"/>
                <a:gd name="T7" fmla="*/ 17 h 149"/>
                <a:gd name="T8" fmla="*/ 4 w 50"/>
                <a:gd name="T9" fmla="*/ 33 h 149"/>
                <a:gd name="T10" fmla="*/ 30 w 50"/>
                <a:gd name="T11" fmla="*/ 19 h 149"/>
                <a:gd name="T12" fmla="*/ 31 w 50"/>
                <a:gd name="T13" fmla="*/ 19 h 149"/>
                <a:gd name="T14" fmla="*/ 31 w 50"/>
                <a:gd name="T15" fmla="*/ 149 h 149"/>
                <a:gd name="T16" fmla="*/ 50 w 50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50" y="149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1" y="19"/>
                  </a:lnTo>
                  <a:lnTo>
                    <a:pt x="31" y="149"/>
                  </a:lnTo>
                  <a:lnTo>
                    <a:pt x="50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329"/>
            <p:cNvSpPr>
              <a:spLocks noEditPoints="1"/>
            </p:cNvSpPr>
            <p:nvPr/>
          </p:nvSpPr>
          <p:spPr bwMode="auto">
            <a:xfrm>
              <a:off x="1979" y="7854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330"/>
            <p:cNvSpPr>
              <a:spLocks noEditPoints="1"/>
            </p:cNvSpPr>
            <p:nvPr/>
          </p:nvSpPr>
          <p:spPr bwMode="auto">
            <a:xfrm>
              <a:off x="2096" y="7854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2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4" y="256"/>
                    <a:pt x="44" y="170"/>
                  </a:cubicBezTo>
                  <a:cubicBezTo>
                    <a:pt x="44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331"/>
            <p:cNvSpPr>
              <a:spLocks noEditPoints="1"/>
            </p:cNvSpPr>
            <p:nvPr/>
          </p:nvSpPr>
          <p:spPr bwMode="auto">
            <a:xfrm>
              <a:off x="1745" y="8128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332"/>
            <p:cNvSpPr>
              <a:spLocks noEditPoints="1"/>
            </p:cNvSpPr>
            <p:nvPr/>
          </p:nvSpPr>
          <p:spPr bwMode="auto">
            <a:xfrm>
              <a:off x="1862" y="8128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5 w 222"/>
                <a:gd name="T13" fmla="*/ 171 h 339"/>
                <a:gd name="T14" fmla="*/ 112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1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1" y="305"/>
                    <a:pt x="45" y="256"/>
                    <a:pt x="45" y="171"/>
                  </a:cubicBezTo>
                  <a:cubicBezTo>
                    <a:pt x="45" y="82"/>
                    <a:pt x="73" y="35"/>
                    <a:pt x="112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333"/>
            <p:cNvSpPr>
              <a:spLocks noEditPoints="1"/>
            </p:cNvSpPr>
            <p:nvPr/>
          </p:nvSpPr>
          <p:spPr bwMode="auto">
            <a:xfrm>
              <a:off x="1979" y="8128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334"/>
            <p:cNvSpPr>
              <a:spLocks/>
            </p:cNvSpPr>
            <p:nvPr/>
          </p:nvSpPr>
          <p:spPr bwMode="auto">
            <a:xfrm>
              <a:off x="2112" y="8131"/>
              <a:ext cx="50" cy="148"/>
            </a:xfrm>
            <a:custGeom>
              <a:avLst/>
              <a:gdLst>
                <a:gd name="T0" fmla="*/ 50 w 50"/>
                <a:gd name="T1" fmla="*/ 148 h 148"/>
                <a:gd name="T2" fmla="*/ 50 w 50"/>
                <a:gd name="T3" fmla="*/ 0 h 148"/>
                <a:gd name="T4" fmla="*/ 33 w 50"/>
                <a:gd name="T5" fmla="*/ 0 h 148"/>
                <a:gd name="T6" fmla="*/ 0 w 50"/>
                <a:gd name="T7" fmla="*/ 17 h 148"/>
                <a:gd name="T8" fmla="*/ 4 w 50"/>
                <a:gd name="T9" fmla="*/ 32 h 148"/>
                <a:gd name="T10" fmla="*/ 30 w 50"/>
                <a:gd name="T11" fmla="*/ 18 h 148"/>
                <a:gd name="T12" fmla="*/ 30 w 50"/>
                <a:gd name="T13" fmla="*/ 18 h 148"/>
                <a:gd name="T14" fmla="*/ 30 w 50"/>
                <a:gd name="T15" fmla="*/ 148 h 148"/>
                <a:gd name="T16" fmla="*/ 50 w 50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50" y="148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5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335"/>
            <p:cNvSpPr>
              <a:spLocks noEditPoints="1"/>
            </p:cNvSpPr>
            <p:nvPr/>
          </p:nvSpPr>
          <p:spPr bwMode="auto">
            <a:xfrm>
              <a:off x="1862" y="8402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5 w 222"/>
                <a:gd name="T13" fmla="*/ 171 h 339"/>
                <a:gd name="T14" fmla="*/ 112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2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336"/>
            <p:cNvSpPr>
              <a:spLocks/>
            </p:cNvSpPr>
            <p:nvPr/>
          </p:nvSpPr>
          <p:spPr bwMode="auto">
            <a:xfrm>
              <a:off x="1995" y="8405"/>
              <a:ext cx="49" cy="148"/>
            </a:xfrm>
            <a:custGeom>
              <a:avLst/>
              <a:gdLst>
                <a:gd name="T0" fmla="*/ 49 w 49"/>
                <a:gd name="T1" fmla="*/ 148 h 148"/>
                <a:gd name="T2" fmla="*/ 49 w 49"/>
                <a:gd name="T3" fmla="*/ 0 h 148"/>
                <a:gd name="T4" fmla="*/ 32 w 49"/>
                <a:gd name="T5" fmla="*/ 0 h 148"/>
                <a:gd name="T6" fmla="*/ 0 w 49"/>
                <a:gd name="T7" fmla="*/ 17 h 148"/>
                <a:gd name="T8" fmla="*/ 4 w 49"/>
                <a:gd name="T9" fmla="*/ 33 h 148"/>
                <a:gd name="T10" fmla="*/ 29 w 49"/>
                <a:gd name="T11" fmla="*/ 19 h 148"/>
                <a:gd name="T12" fmla="*/ 30 w 49"/>
                <a:gd name="T13" fmla="*/ 19 h 148"/>
                <a:gd name="T14" fmla="*/ 30 w 49"/>
                <a:gd name="T15" fmla="*/ 148 h 148"/>
                <a:gd name="T16" fmla="*/ 49 w 49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8">
                  <a:moveTo>
                    <a:pt x="49" y="148"/>
                  </a:move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29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49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337"/>
            <p:cNvSpPr>
              <a:spLocks/>
            </p:cNvSpPr>
            <p:nvPr/>
          </p:nvSpPr>
          <p:spPr bwMode="auto">
            <a:xfrm>
              <a:off x="2112" y="8405"/>
              <a:ext cx="50" cy="148"/>
            </a:xfrm>
            <a:custGeom>
              <a:avLst/>
              <a:gdLst>
                <a:gd name="T0" fmla="*/ 4 w 50"/>
                <a:gd name="T1" fmla="*/ 33 h 148"/>
                <a:gd name="T2" fmla="*/ 30 w 50"/>
                <a:gd name="T3" fmla="*/ 19 h 148"/>
                <a:gd name="T4" fmla="*/ 30 w 50"/>
                <a:gd name="T5" fmla="*/ 19 h 148"/>
                <a:gd name="T6" fmla="*/ 30 w 50"/>
                <a:gd name="T7" fmla="*/ 148 h 148"/>
                <a:gd name="T8" fmla="*/ 50 w 50"/>
                <a:gd name="T9" fmla="*/ 148 h 148"/>
                <a:gd name="T10" fmla="*/ 50 w 50"/>
                <a:gd name="T11" fmla="*/ 0 h 148"/>
                <a:gd name="T12" fmla="*/ 33 w 50"/>
                <a:gd name="T13" fmla="*/ 0 h 148"/>
                <a:gd name="T14" fmla="*/ 0 w 50"/>
                <a:gd name="T15" fmla="*/ 17 h 148"/>
                <a:gd name="T16" fmla="*/ 4 w 50"/>
                <a:gd name="T17" fmla="*/ 3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4" y="33"/>
                  </a:moveTo>
                  <a:lnTo>
                    <a:pt x="30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50" y="148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338"/>
            <p:cNvSpPr>
              <a:spLocks noEditPoints="1"/>
            </p:cNvSpPr>
            <p:nvPr/>
          </p:nvSpPr>
          <p:spPr bwMode="auto">
            <a:xfrm>
              <a:off x="1745" y="8677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339"/>
            <p:cNvSpPr>
              <a:spLocks noEditPoints="1"/>
            </p:cNvSpPr>
            <p:nvPr/>
          </p:nvSpPr>
          <p:spPr bwMode="auto">
            <a:xfrm>
              <a:off x="1862" y="8677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9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5 w 222"/>
                <a:gd name="T13" fmla="*/ 170 h 338"/>
                <a:gd name="T14" fmla="*/ 112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0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340"/>
            <p:cNvSpPr>
              <a:spLocks/>
            </p:cNvSpPr>
            <p:nvPr/>
          </p:nvSpPr>
          <p:spPr bwMode="auto">
            <a:xfrm>
              <a:off x="1995" y="8679"/>
              <a:ext cx="49" cy="149"/>
            </a:xfrm>
            <a:custGeom>
              <a:avLst/>
              <a:gdLst>
                <a:gd name="T0" fmla="*/ 4 w 49"/>
                <a:gd name="T1" fmla="*/ 33 h 149"/>
                <a:gd name="T2" fmla="*/ 29 w 49"/>
                <a:gd name="T3" fmla="*/ 19 h 149"/>
                <a:gd name="T4" fmla="*/ 30 w 49"/>
                <a:gd name="T5" fmla="*/ 19 h 149"/>
                <a:gd name="T6" fmla="*/ 30 w 49"/>
                <a:gd name="T7" fmla="*/ 149 h 149"/>
                <a:gd name="T8" fmla="*/ 49 w 49"/>
                <a:gd name="T9" fmla="*/ 149 h 149"/>
                <a:gd name="T10" fmla="*/ 49 w 49"/>
                <a:gd name="T11" fmla="*/ 0 h 149"/>
                <a:gd name="T12" fmla="*/ 32 w 49"/>
                <a:gd name="T13" fmla="*/ 0 h 149"/>
                <a:gd name="T14" fmla="*/ 0 w 49"/>
                <a:gd name="T15" fmla="*/ 17 h 149"/>
                <a:gd name="T16" fmla="*/ 4 w 49"/>
                <a:gd name="T17" fmla="*/ 3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4" y="33"/>
                  </a:moveTo>
                  <a:lnTo>
                    <a:pt x="29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49" y="149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lnTo>
                    <a:pt x="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341"/>
            <p:cNvSpPr>
              <a:spLocks noEditPoints="1"/>
            </p:cNvSpPr>
            <p:nvPr/>
          </p:nvSpPr>
          <p:spPr bwMode="auto">
            <a:xfrm>
              <a:off x="2096" y="8677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4 w 222"/>
                <a:gd name="T13" fmla="*/ 170 h 338"/>
                <a:gd name="T14" fmla="*/ 112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4" y="256"/>
                    <a:pt x="44" y="170"/>
                  </a:cubicBezTo>
                  <a:cubicBezTo>
                    <a:pt x="44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342"/>
            <p:cNvSpPr>
              <a:spLocks noEditPoints="1"/>
            </p:cNvSpPr>
            <p:nvPr/>
          </p:nvSpPr>
          <p:spPr bwMode="auto">
            <a:xfrm>
              <a:off x="1745" y="8951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343"/>
            <p:cNvSpPr>
              <a:spLocks/>
            </p:cNvSpPr>
            <p:nvPr/>
          </p:nvSpPr>
          <p:spPr bwMode="auto">
            <a:xfrm>
              <a:off x="1877" y="8954"/>
              <a:ext cx="50" cy="148"/>
            </a:xfrm>
            <a:custGeom>
              <a:avLst/>
              <a:gdLst>
                <a:gd name="T0" fmla="*/ 50 w 50"/>
                <a:gd name="T1" fmla="*/ 148 h 148"/>
                <a:gd name="T2" fmla="*/ 50 w 50"/>
                <a:gd name="T3" fmla="*/ 0 h 148"/>
                <a:gd name="T4" fmla="*/ 33 w 50"/>
                <a:gd name="T5" fmla="*/ 0 h 148"/>
                <a:gd name="T6" fmla="*/ 0 w 50"/>
                <a:gd name="T7" fmla="*/ 17 h 148"/>
                <a:gd name="T8" fmla="*/ 4 w 50"/>
                <a:gd name="T9" fmla="*/ 32 h 148"/>
                <a:gd name="T10" fmla="*/ 30 w 50"/>
                <a:gd name="T11" fmla="*/ 18 h 148"/>
                <a:gd name="T12" fmla="*/ 31 w 50"/>
                <a:gd name="T13" fmla="*/ 18 h 148"/>
                <a:gd name="T14" fmla="*/ 31 w 50"/>
                <a:gd name="T15" fmla="*/ 148 h 148"/>
                <a:gd name="T16" fmla="*/ 50 w 50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50" y="148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lnTo>
                    <a:pt x="30" y="18"/>
                  </a:lnTo>
                  <a:lnTo>
                    <a:pt x="31" y="18"/>
                  </a:lnTo>
                  <a:lnTo>
                    <a:pt x="31" y="148"/>
                  </a:lnTo>
                  <a:lnTo>
                    <a:pt x="5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344"/>
            <p:cNvSpPr>
              <a:spLocks noEditPoints="1"/>
            </p:cNvSpPr>
            <p:nvPr/>
          </p:nvSpPr>
          <p:spPr bwMode="auto">
            <a:xfrm>
              <a:off x="1979" y="8951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345"/>
            <p:cNvSpPr>
              <a:spLocks noEditPoints="1"/>
            </p:cNvSpPr>
            <p:nvPr/>
          </p:nvSpPr>
          <p:spPr bwMode="auto">
            <a:xfrm>
              <a:off x="2096" y="8951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5 h 339"/>
                <a:gd name="T12" fmla="*/ 44 w 222"/>
                <a:gd name="T13" fmla="*/ 171 h 339"/>
                <a:gd name="T14" fmla="*/ 112 w 222"/>
                <a:gd name="T15" fmla="*/ 35 h 339"/>
                <a:gd name="T16" fmla="*/ 178 w 222"/>
                <a:gd name="T17" fmla="*/ 168 h 339"/>
                <a:gd name="T18" fmla="*/ 111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1" y="305"/>
                  </a:moveTo>
                  <a:cubicBezTo>
                    <a:pt x="71" y="305"/>
                    <a:pt x="44" y="256"/>
                    <a:pt x="44" y="171"/>
                  </a:cubicBezTo>
                  <a:cubicBezTo>
                    <a:pt x="44" y="82"/>
                    <a:pt x="73" y="35"/>
                    <a:pt x="112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1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346"/>
            <p:cNvSpPr>
              <a:spLocks noEditPoints="1"/>
            </p:cNvSpPr>
            <p:nvPr/>
          </p:nvSpPr>
          <p:spPr bwMode="auto">
            <a:xfrm>
              <a:off x="1745" y="9225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347"/>
            <p:cNvSpPr>
              <a:spLocks noEditPoints="1"/>
            </p:cNvSpPr>
            <p:nvPr/>
          </p:nvSpPr>
          <p:spPr bwMode="auto">
            <a:xfrm>
              <a:off x="1862" y="9225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9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5 w 222"/>
                <a:gd name="T13" fmla="*/ 171 h 339"/>
                <a:gd name="T14" fmla="*/ 112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9"/>
                    <a:pt x="45" y="339"/>
                    <a:pt x="109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1"/>
                  </a:cubicBezTo>
                  <a:cubicBezTo>
                    <a:pt x="45" y="82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348"/>
            <p:cNvSpPr>
              <a:spLocks noEditPoints="1"/>
            </p:cNvSpPr>
            <p:nvPr/>
          </p:nvSpPr>
          <p:spPr bwMode="auto">
            <a:xfrm>
              <a:off x="1979" y="9225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1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1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349"/>
            <p:cNvSpPr>
              <a:spLocks/>
            </p:cNvSpPr>
            <p:nvPr/>
          </p:nvSpPr>
          <p:spPr bwMode="auto">
            <a:xfrm>
              <a:off x="2112" y="9227"/>
              <a:ext cx="50" cy="149"/>
            </a:xfrm>
            <a:custGeom>
              <a:avLst/>
              <a:gdLst>
                <a:gd name="T0" fmla="*/ 0 w 50"/>
                <a:gd name="T1" fmla="*/ 18 h 149"/>
                <a:gd name="T2" fmla="*/ 4 w 50"/>
                <a:gd name="T3" fmla="*/ 34 h 149"/>
                <a:gd name="T4" fmla="*/ 30 w 50"/>
                <a:gd name="T5" fmla="*/ 20 h 149"/>
                <a:gd name="T6" fmla="*/ 30 w 50"/>
                <a:gd name="T7" fmla="*/ 20 h 149"/>
                <a:gd name="T8" fmla="*/ 30 w 50"/>
                <a:gd name="T9" fmla="*/ 149 h 149"/>
                <a:gd name="T10" fmla="*/ 50 w 50"/>
                <a:gd name="T11" fmla="*/ 149 h 149"/>
                <a:gd name="T12" fmla="*/ 50 w 50"/>
                <a:gd name="T13" fmla="*/ 0 h 149"/>
                <a:gd name="T14" fmla="*/ 33 w 50"/>
                <a:gd name="T15" fmla="*/ 0 h 149"/>
                <a:gd name="T16" fmla="*/ 0 w 50"/>
                <a:gd name="T17" fmla="*/ 1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0" y="18"/>
                  </a:moveTo>
                  <a:lnTo>
                    <a:pt x="4" y="34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350"/>
            <p:cNvSpPr>
              <a:spLocks noEditPoints="1"/>
            </p:cNvSpPr>
            <p:nvPr/>
          </p:nvSpPr>
          <p:spPr bwMode="auto">
            <a:xfrm>
              <a:off x="1862" y="9500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9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1 w 222"/>
                <a:gd name="T11" fmla="*/ 304 h 338"/>
                <a:gd name="T12" fmla="*/ 45 w 222"/>
                <a:gd name="T13" fmla="*/ 170 h 338"/>
                <a:gd name="T14" fmla="*/ 112 w 222"/>
                <a:gd name="T15" fmla="*/ 34 h 338"/>
                <a:gd name="T16" fmla="*/ 178 w 222"/>
                <a:gd name="T17" fmla="*/ 167 h 338"/>
                <a:gd name="T18" fmla="*/ 111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8" y="0"/>
                    <a:pt x="0" y="60"/>
                    <a:pt x="0" y="170"/>
                  </a:cubicBezTo>
                  <a:cubicBezTo>
                    <a:pt x="1" y="278"/>
                    <a:pt x="45" y="338"/>
                    <a:pt x="109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1" y="304"/>
                  </a:moveTo>
                  <a:cubicBezTo>
                    <a:pt x="71" y="304"/>
                    <a:pt x="45" y="256"/>
                    <a:pt x="45" y="170"/>
                  </a:cubicBezTo>
                  <a:cubicBezTo>
                    <a:pt x="45" y="81"/>
                    <a:pt x="73" y="34"/>
                    <a:pt x="112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1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351"/>
            <p:cNvSpPr>
              <a:spLocks/>
            </p:cNvSpPr>
            <p:nvPr/>
          </p:nvSpPr>
          <p:spPr bwMode="auto">
            <a:xfrm>
              <a:off x="1995" y="9502"/>
              <a:ext cx="49" cy="149"/>
            </a:xfrm>
            <a:custGeom>
              <a:avLst/>
              <a:gdLst>
                <a:gd name="T0" fmla="*/ 0 w 49"/>
                <a:gd name="T1" fmla="*/ 17 h 149"/>
                <a:gd name="T2" fmla="*/ 4 w 49"/>
                <a:gd name="T3" fmla="*/ 33 h 149"/>
                <a:gd name="T4" fmla="*/ 29 w 49"/>
                <a:gd name="T5" fmla="*/ 19 h 149"/>
                <a:gd name="T6" fmla="*/ 30 w 49"/>
                <a:gd name="T7" fmla="*/ 19 h 149"/>
                <a:gd name="T8" fmla="*/ 30 w 49"/>
                <a:gd name="T9" fmla="*/ 149 h 149"/>
                <a:gd name="T10" fmla="*/ 49 w 49"/>
                <a:gd name="T11" fmla="*/ 149 h 149"/>
                <a:gd name="T12" fmla="*/ 49 w 49"/>
                <a:gd name="T13" fmla="*/ 0 h 149"/>
                <a:gd name="T14" fmla="*/ 32 w 49"/>
                <a:gd name="T15" fmla="*/ 0 h 149"/>
                <a:gd name="T16" fmla="*/ 0 w 49"/>
                <a:gd name="T17" fmla="*/ 1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0" y="17"/>
                  </a:moveTo>
                  <a:lnTo>
                    <a:pt x="4" y="33"/>
                  </a:lnTo>
                  <a:lnTo>
                    <a:pt x="29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49" y="149"/>
                  </a:lnTo>
                  <a:lnTo>
                    <a:pt x="49" y="0"/>
                  </a:lnTo>
                  <a:lnTo>
                    <a:pt x="32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352"/>
            <p:cNvSpPr>
              <a:spLocks/>
            </p:cNvSpPr>
            <p:nvPr/>
          </p:nvSpPr>
          <p:spPr bwMode="auto">
            <a:xfrm>
              <a:off x="2112" y="9502"/>
              <a:ext cx="50" cy="149"/>
            </a:xfrm>
            <a:custGeom>
              <a:avLst/>
              <a:gdLst>
                <a:gd name="T0" fmla="*/ 0 w 50"/>
                <a:gd name="T1" fmla="*/ 17 h 149"/>
                <a:gd name="T2" fmla="*/ 4 w 50"/>
                <a:gd name="T3" fmla="*/ 33 h 149"/>
                <a:gd name="T4" fmla="*/ 30 w 50"/>
                <a:gd name="T5" fmla="*/ 19 h 149"/>
                <a:gd name="T6" fmla="*/ 30 w 50"/>
                <a:gd name="T7" fmla="*/ 19 h 149"/>
                <a:gd name="T8" fmla="*/ 30 w 50"/>
                <a:gd name="T9" fmla="*/ 149 h 149"/>
                <a:gd name="T10" fmla="*/ 50 w 50"/>
                <a:gd name="T11" fmla="*/ 149 h 149"/>
                <a:gd name="T12" fmla="*/ 50 w 50"/>
                <a:gd name="T13" fmla="*/ 0 h 149"/>
                <a:gd name="T14" fmla="*/ 33 w 50"/>
                <a:gd name="T15" fmla="*/ 0 h 149"/>
                <a:gd name="T16" fmla="*/ 0 w 50"/>
                <a:gd name="T17" fmla="*/ 1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0" y="17"/>
                  </a:move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353"/>
            <p:cNvSpPr>
              <a:spLocks noEditPoints="1"/>
            </p:cNvSpPr>
            <p:nvPr/>
          </p:nvSpPr>
          <p:spPr bwMode="auto">
            <a:xfrm>
              <a:off x="2214" y="3740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6 h 338"/>
                <a:gd name="T8" fmla="*/ 114 w 222"/>
                <a:gd name="T9" fmla="*/ 0 h 338"/>
                <a:gd name="T10" fmla="*/ 110 w 222"/>
                <a:gd name="T11" fmla="*/ 304 h 338"/>
                <a:gd name="T12" fmla="*/ 44 w 222"/>
                <a:gd name="T13" fmla="*/ 171 h 338"/>
                <a:gd name="T14" fmla="*/ 111 w 222"/>
                <a:gd name="T15" fmla="*/ 34 h 338"/>
                <a:gd name="T16" fmla="*/ 178 w 222"/>
                <a:gd name="T17" fmla="*/ 168 h 338"/>
                <a:gd name="T18" fmla="*/ 110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0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0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354"/>
            <p:cNvSpPr>
              <a:spLocks/>
            </p:cNvSpPr>
            <p:nvPr/>
          </p:nvSpPr>
          <p:spPr bwMode="auto">
            <a:xfrm>
              <a:off x="2229" y="4016"/>
              <a:ext cx="50" cy="149"/>
            </a:xfrm>
            <a:custGeom>
              <a:avLst/>
              <a:gdLst>
                <a:gd name="T0" fmla="*/ 50 w 50"/>
                <a:gd name="T1" fmla="*/ 149 h 149"/>
                <a:gd name="T2" fmla="*/ 50 w 50"/>
                <a:gd name="T3" fmla="*/ 0 h 149"/>
                <a:gd name="T4" fmla="*/ 33 w 50"/>
                <a:gd name="T5" fmla="*/ 0 h 149"/>
                <a:gd name="T6" fmla="*/ 0 w 50"/>
                <a:gd name="T7" fmla="*/ 18 h 149"/>
                <a:gd name="T8" fmla="*/ 4 w 50"/>
                <a:gd name="T9" fmla="*/ 33 h 149"/>
                <a:gd name="T10" fmla="*/ 30 w 50"/>
                <a:gd name="T11" fmla="*/ 19 h 149"/>
                <a:gd name="T12" fmla="*/ 30 w 50"/>
                <a:gd name="T13" fmla="*/ 19 h 149"/>
                <a:gd name="T14" fmla="*/ 30 w 50"/>
                <a:gd name="T15" fmla="*/ 149 h 149"/>
                <a:gd name="T16" fmla="*/ 50 w 50"/>
                <a:gd name="T1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50" y="149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8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355"/>
            <p:cNvSpPr>
              <a:spLocks/>
            </p:cNvSpPr>
            <p:nvPr/>
          </p:nvSpPr>
          <p:spPr bwMode="auto">
            <a:xfrm>
              <a:off x="2229" y="4291"/>
              <a:ext cx="50" cy="148"/>
            </a:xfrm>
            <a:custGeom>
              <a:avLst/>
              <a:gdLst>
                <a:gd name="T0" fmla="*/ 4 w 50"/>
                <a:gd name="T1" fmla="*/ 32 h 148"/>
                <a:gd name="T2" fmla="*/ 30 w 50"/>
                <a:gd name="T3" fmla="*/ 18 h 148"/>
                <a:gd name="T4" fmla="*/ 30 w 50"/>
                <a:gd name="T5" fmla="*/ 18 h 148"/>
                <a:gd name="T6" fmla="*/ 30 w 50"/>
                <a:gd name="T7" fmla="*/ 148 h 148"/>
                <a:gd name="T8" fmla="*/ 50 w 50"/>
                <a:gd name="T9" fmla="*/ 148 h 148"/>
                <a:gd name="T10" fmla="*/ 50 w 50"/>
                <a:gd name="T11" fmla="*/ 0 h 148"/>
                <a:gd name="T12" fmla="*/ 33 w 50"/>
                <a:gd name="T13" fmla="*/ 0 h 148"/>
                <a:gd name="T14" fmla="*/ 0 w 50"/>
                <a:gd name="T15" fmla="*/ 17 h 148"/>
                <a:gd name="T16" fmla="*/ 4 w 50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4" y="32"/>
                  </a:moveTo>
                  <a:lnTo>
                    <a:pt x="30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50" y="148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356"/>
            <p:cNvSpPr>
              <a:spLocks/>
            </p:cNvSpPr>
            <p:nvPr/>
          </p:nvSpPr>
          <p:spPr bwMode="auto">
            <a:xfrm>
              <a:off x="2229" y="4565"/>
              <a:ext cx="50" cy="149"/>
            </a:xfrm>
            <a:custGeom>
              <a:avLst/>
              <a:gdLst>
                <a:gd name="T0" fmla="*/ 4 w 50"/>
                <a:gd name="T1" fmla="*/ 32 h 149"/>
                <a:gd name="T2" fmla="*/ 30 w 50"/>
                <a:gd name="T3" fmla="*/ 19 h 149"/>
                <a:gd name="T4" fmla="*/ 30 w 50"/>
                <a:gd name="T5" fmla="*/ 19 h 149"/>
                <a:gd name="T6" fmla="*/ 30 w 50"/>
                <a:gd name="T7" fmla="*/ 149 h 149"/>
                <a:gd name="T8" fmla="*/ 50 w 50"/>
                <a:gd name="T9" fmla="*/ 149 h 149"/>
                <a:gd name="T10" fmla="*/ 50 w 50"/>
                <a:gd name="T11" fmla="*/ 0 h 149"/>
                <a:gd name="T12" fmla="*/ 33 w 50"/>
                <a:gd name="T13" fmla="*/ 0 h 149"/>
                <a:gd name="T14" fmla="*/ 0 w 50"/>
                <a:gd name="T15" fmla="*/ 17 h 149"/>
                <a:gd name="T16" fmla="*/ 4 w 50"/>
                <a:gd name="T17" fmla="*/ 3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4" y="32"/>
                  </a:move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357"/>
            <p:cNvSpPr>
              <a:spLocks noEditPoints="1"/>
            </p:cNvSpPr>
            <p:nvPr/>
          </p:nvSpPr>
          <p:spPr bwMode="auto">
            <a:xfrm>
              <a:off x="2214" y="4836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0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0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8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0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8"/>
                    <a:pt x="178" y="168"/>
                  </a:cubicBezTo>
                  <a:cubicBezTo>
                    <a:pt x="178" y="252"/>
                    <a:pt x="156" y="305"/>
                    <a:pt x="110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358"/>
            <p:cNvSpPr>
              <a:spLocks/>
            </p:cNvSpPr>
            <p:nvPr/>
          </p:nvSpPr>
          <p:spPr bwMode="auto">
            <a:xfrm>
              <a:off x="2229" y="5114"/>
              <a:ext cx="50" cy="148"/>
            </a:xfrm>
            <a:custGeom>
              <a:avLst/>
              <a:gdLst>
                <a:gd name="T0" fmla="*/ 50 w 50"/>
                <a:gd name="T1" fmla="*/ 148 h 148"/>
                <a:gd name="T2" fmla="*/ 50 w 50"/>
                <a:gd name="T3" fmla="*/ 0 h 148"/>
                <a:gd name="T4" fmla="*/ 33 w 50"/>
                <a:gd name="T5" fmla="*/ 0 h 148"/>
                <a:gd name="T6" fmla="*/ 0 w 50"/>
                <a:gd name="T7" fmla="*/ 17 h 148"/>
                <a:gd name="T8" fmla="*/ 4 w 50"/>
                <a:gd name="T9" fmla="*/ 32 h 148"/>
                <a:gd name="T10" fmla="*/ 30 w 50"/>
                <a:gd name="T11" fmla="*/ 18 h 148"/>
                <a:gd name="T12" fmla="*/ 30 w 50"/>
                <a:gd name="T13" fmla="*/ 18 h 148"/>
                <a:gd name="T14" fmla="*/ 30 w 50"/>
                <a:gd name="T15" fmla="*/ 148 h 148"/>
                <a:gd name="T16" fmla="*/ 50 w 50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50" y="148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5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359"/>
            <p:cNvSpPr>
              <a:spLocks/>
            </p:cNvSpPr>
            <p:nvPr/>
          </p:nvSpPr>
          <p:spPr bwMode="auto">
            <a:xfrm>
              <a:off x="2229" y="5388"/>
              <a:ext cx="50" cy="148"/>
            </a:xfrm>
            <a:custGeom>
              <a:avLst/>
              <a:gdLst>
                <a:gd name="T0" fmla="*/ 4 w 50"/>
                <a:gd name="T1" fmla="*/ 32 h 148"/>
                <a:gd name="T2" fmla="*/ 30 w 50"/>
                <a:gd name="T3" fmla="*/ 19 h 148"/>
                <a:gd name="T4" fmla="*/ 30 w 50"/>
                <a:gd name="T5" fmla="*/ 19 h 148"/>
                <a:gd name="T6" fmla="*/ 30 w 50"/>
                <a:gd name="T7" fmla="*/ 148 h 148"/>
                <a:gd name="T8" fmla="*/ 50 w 50"/>
                <a:gd name="T9" fmla="*/ 148 h 148"/>
                <a:gd name="T10" fmla="*/ 50 w 50"/>
                <a:gd name="T11" fmla="*/ 0 h 148"/>
                <a:gd name="T12" fmla="*/ 33 w 50"/>
                <a:gd name="T13" fmla="*/ 0 h 148"/>
                <a:gd name="T14" fmla="*/ 0 w 50"/>
                <a:gd name="T15" fmla="*/ 17 h 148"/>
                <a:gd name="T16" fmla="*/ 4 w 50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4" y="32"/>
                  </a:moveTo>
                  <a:lnTo>
                    <a:pt x="30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50" y="148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360"/>
            <p:cNvSpPr>
              <a:spLocks/>
            </p:cNvSpPr>
            <p:nvPr/>
          </p:nvSpPr>
          <p:spPr bwMode="auto">
            <a:xfrm>
              <a:off x="2229" y="5662"/>
              <a:ext cx="50" cy="148"/>
            </a:xfrm>
            <a:custGeom>
              <a:avLst/>
              <a:gdLst>
                <a:gd name="T0" fmla="*/ 4 w 50"/>
                <a:gd name="T1" fmla="*/ 33 h 148"/>
                <a:gd name="T2" fmla="*/ 30 w 50"/>
                <a:gd name="T3" fmla="*/ 19 h 148"/>
                <a:gd name="T4" fmla="*/ 30 w 50"/>
                <a:gd name="T5" fmla="*/ 19 h 148"/>
                <a:gd name="T6" fmla="*/ 30 w 50"/>
                <a:gd name="T7" fmla="*/ 148 h 148"/>
                <a:gd name="T8" fmla="*/ 50 w 50"/>
                <a:gd name="T9" fmla="*/ 148 h 148"/>
                <a:gd name="T10" fmla="*/ 50 w 50"/>
                <a:gd name="T11" fmla="*/ 0 h 148"/>
                <a:gd name="T12" fmla="*/ 33 w 50"/>
                <a:gd name="T13" fmla="*/ 0 h 148"/>
                <a:gd name="T14" fmla="*/ 0 w 50"/>
                <a:gd name="T15" fmla="*/ 17 h 148"/>
                <a:gd name="T16" fmla="*/ 4 w 50"/>
                <a:gd name="T17" fmla="*/ 3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4" y="33"/>
                  </a:moveTo>
                  <a:lnTo>
                    <a:pt x="30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50" y="148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361"/>
            <p:cNvSpPr>
              <a:spLocks noEditPoints="1"/>
            </p:cNvSpPr>
            <p:nvPr/>
          </p:nvSpPr>
          <p:spPr bwMode="auto">
            <a:xfrm>
              <a:off x="2214" y="5934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0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0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0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0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362"/>
            <p:cNvSpPr>
              <a:spLocks/>
            </p:cNvSpPr>
            <p:nvPr/>
          </p:nvSpPr>
          <p:spPr bwMode="auto">
            <a:xfrm>
              <a:off x="2229" y="6211"/>
              <a:ext cx="50" cy="148"/>
            </a:xfrm>
            <a:custGeom>
              <a:avLst/>
              <a:gdLst>
                <a:gd name="T0" fmla="*/ 50 w 50"/>
                <a:gd name="T1" fmla="*/ 148 h 148"/>
                <a:gd name="T2" fmla="*/ 50 w 50"/>
                <a:gd name="T3" fmla="*/ 0 h 148"/>
                <a:gd name="T4" fmla="*/ 33 w 50"/>
                <a:gd name="T5" fmla="*/ 0 h 148"/>
                <a:gd name="T6" fmla="*/ 0 w 50"/>
                <a:gd name="T7" fmla="*/ 17 h 148"/>
                <a:gd name="T8" fmla="*/ 4 w 50"/>
                <a:gd name="T9" fmla="*/ 32 h 148"/>
                <a:gd name="T10" fmla="*/ 30 w 50"/>
                <a:gd name="T11" fmla="*/ 19 h 148"/>
                <a:gd name="T12" fmla="*/ 30 w 50"/>
                <a:gd name="T13" fmla="*/ 19 h 148"/>
                <a:gd name="T14" fmla="*/ 30 w 50"/>
                <a:gd name="T15" fmla="*/ 148 h 148"/>
                <a:gd name="T16" fmla="*/ 50 w 50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50" y="148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5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363"/>
            <p:cNvSpPr>
              <a:spLocks/>
            </p:cNvSpPr>
            <p:nvPr/>
          </p:nvSpPr>
          <p:spPr bwMode="auto">
            <a:xfrm>
              <a:off x="2229" y="6485"/>
              <a:ext cx="50" cy="148"/>
            </a:xfrm>
            <a:custGeom>
              <a:avLst/>
              <a:gdLst>
                <a:gd name="T0" fmla="*/ 4 w 50"/>
                <a:gd name="T1" fmla="*/ 33 h 148"/>
                <a:gd name="T2" fmla="*/ 30 w 50"/>
                <a:gd name="T3" fmla="*/ 19 h 148"/>
                <a:gd name="T4" fmla="*/ 30 w 50"/>
                <a:gd name="T5" fmla="*/ 19 h 148"/>
                <a:gd name="T6" fmla="*/ 30 w 50"/>
                <a:gd name="T7" fmla="*/ 148 h 148"/>
                <a:gd name="T8" fmla="*/ 50 w 50"/>
                <a:gd name="T9" fmla="*/ 148 h 148"/>
                <a:gd name="T10" fmla="*/ 50 w 50"/>
                <a:gd name="T11" fmla="*/ 0 h 148"/>
                <a:gd name="T12" fmla="*/ 33 w 50"/>
                <a:gd name="T13" fmla="*/ 0 h 148"/>
                <a:gd name="T14" fmla="*/ 0 w 50"/>
                <a:gd name="T15" fmla="*/ 17 h 148"/>
                <a:gd name="T16" fmla="*/ 4 w 50"/>
                <a:gd name="T17" fmla="*/ 3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4" y="33"/>
                  </a:moveTo>
                  <a:lnTo>
                    <a:pt x="30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50" y="148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364"/>
            <p:cNvSpPr>
              <a:spLocks/>
            </p:cNvSpPr>
            <p:nvPr/>
          </p:nvSpPr>
          <p:spPr bwMode="auto">
            <a:xfrm>
              <a:off x="2229" y="6759"/>
              <a:ext cx="50" cy="149"/>
            </a:xfrm>
            <a:custGeom>
              <a:avLst/>
              <a:gdLst>
                <a:gd name="T0" fmla="*/ 4 w 50"/>
                <a:gd name="T1" fmla="*/ 33 h 149"/>
                <a:gd name="T2" fmla="*/ 30 w 50"/>
                <a:gd name="T3" fmla="*/ 19 h 149"/>
                <a:gd name="T4" fmla="*/ 30 w 50"/>
                <a:gd name="T5" fmla="*/ 19 h 149"/>
                <a:gd name="T6" fmla="*/ 30 w 50"/>
                <a:gd name="T7" fmla="*/ 149 h 149"/>
                <a:gd name="T8" fmla="*/ 50 w 50"/>
                <a:gd name="T9" fmla="*/ 149 h 149"/>
                <a:gd name="T10" fmla="*/ 50 w 50"/>
                <a:gd name="T11" fmla="*/ 0 h 149"/>
                <a:gd name="T12" fmla="*/ 33 w 50"/>
                <a:gd name="T13" fmla="*/ 0 h 149"/>
                <a:gd name="T14" fmla="*/ 0 w 50"/>
                <a:gd name="T15" fmla="*/ 18 h 149"/>
                <a:gd name="T16" fmla="*/ 4 w 50"/>
                <a:gd name="T17" fmla="*/ 3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4" y="33"/>
                  </a:move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8"/>
                  </a:lnTo>
                  <a:lnTo>
                    <a:pt x="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365"/>
            <p:cNvSpPr>
              <a:spLocks noEditPoints="1"/>
            </p:cNvSpPr>
            <p:nvPr/>
          </p:nvSpPr>
          <p:spPr bwMode="auto">
            <a:xfrm>
              <a:off x="2214" y="7031"/>
              <a:ext cx="101" cy="153"/>
            </a:xfrm>
            <a:custGeom>
              <a:avLst/>
              <a:gdLst>
                <a:gd name="T0" fmla="*/ 114 w 222"/>
                <a:gd name="T1" fmla="*/ 0 h 338"/>
                <a:gd name="T2" fmla="*/ 0 w 222"/>
                <a:gd name="T3" fmla="*/ 170 h 338"/>
                <a:gd name="T4" fmla="*/ 108 w 222"/>
                <a:gd name="T5" fmla="*/ 338 h 338"/>
                <a:gd name="T6" fmla="*/ 222 w 222"/>
                <a:gd name="T7" fmla="*/ 165 h 338"/>
                <a:gd name="T8" fmla="*/ 114 w 222"/>
                <a:gd name="T9" fmla="*/ 0 h 338"/>
                <a:gd name="T10" fmla="*/ 110 w 222"/>
                <a:gd name="T11" fmla="*/ 304 h 338"/>
                <a:gd name="T12" fmla="*/ 44 w 222"/>
                <a:gd name="T13" fmla="*/ 170 h 338"/>
                <a:gd name="T14" fmla="*/ 111 w 222"/>
                <a:gd name="T15" fmla="*/ 34 h 338"/>
                <a:gd name="T16" fmla="*/ 178 w 222"/>
                <a:gd name="T17" fmla="*/ 167 h 338"/>
                <a:gd name="T18" fmla="*/ 110 w 222"/>
                <a:gd name="T19" fmla="*/ 30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8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8"/>
                    <a:pt x="44" y="338"/>
                    <a:pt x="108" y="338"/>
                  </a:cubicBezTo>
                  <a:cubicBezTo>
                    <a:pt x="181" y="338"/>
                    <a:pt x="222" y="277"/>
                    <a:pt x="222" y="165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0" y="304"/>
                  </a:moveTo>
                  <a:cubicBezTo>
                    <a:pt x="70" y="304"/>
                    <a:pt x="44" y="256"/>
                    <a:pt x="44" y="170"/>
                  </a:cubicBezTo>
                  <a:cubicBezTo>
                    <a:pt x="44" y="81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7"/>
                  </a:cubicBezTo>
                  <a:cubicBezTo>
                    <a:pt x="178" y="251"/>
                    <a:pt x="156" y="304"/>
                    <a:pt x="110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366"/>
            <p:cNvSpPr>
              <a:spLocks/>
            </p:cNvSpPr>
            <p:nvPr/>
          </p:nvSpPr>
          <p:spPr bwMode="auto">
            <a:xfrm>
              <a:off x="2229" y="7308"/>
              <a:ext cx="50" cy="148"/>
            </a:xfrm>
            <a:custGeom>
              <a:avLst/>
              <a:gdLst>
                <a:gd name="T0" fmla="*/ 50 w 50"/>
                <a:gd name="T1" fmla="*/ 148 h 148"/>
                <a:gd name="T2" fmla="*/ 50 w 50"/>
                <a:gd name="T3" fmla="*/ 0 h 148"/>
                <a:gd name="T4" fmla="*/ 33 w 50"/>
                <a:gd name="T5" fmla="*/ 0 h 148"/>
                <a:gd name="T6" fmla="*/ 0 w 50"/>
                <a:gd name="T7" fmla="*/ 17 h 148"/>
                <a:gd name="T8" fmla="*/ 4 w 50"/>
                <a:gd name="T9" fmla="*/ 32 h 148"/>
                <a:gd name="T10" fmla="*/ 30 w 50"/>
                <a:gd name="T11" fmla="*/ 18 h 148"/>
                <a:gd name="T12" fmla="*/ 30 w 50"/>
                <a:gd name="T13" fmla="*/ 18 h 148"/>
                <a:gd name="T14" fmla="*/ 30 w 50"/>
                <a:gd name="T15" fmla="*/ 148 h 148"/>
                <a:gd name="T16" fmla="*/ 50 w 50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50" y="148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5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367"/>
            <p:cNvSpPr>
              <a:spLocks/>
            </p:cNvSpPr>
            <p:nvPr/>
          </p:nvSpPr>
          <p:spPr bwMode="auto">
            <a:xfrm>
              <a:off x="2229" y="7582"/>
              <a:ext cx="50" cy="149"/>
            </a:xfrm>
            <a:custGeom>
              <a:avLst/>
              <a:gdLst>
                <a:gd name="T0" fmla="*/ 4 w 50"/>
                <a:gd name="T1" fmla="*/ 33 h 149"/>
                <a:gd name="T2" fmla="*/ 30 w 50"/>
                <a:gd name="T3" fmla="*/ 19 h 149"/>
                <a:gd name="T4" fmla="*/ 30 w 50"/>
                <a:gd name="T5" fmla="*/ 19 h 149"/>
                <a:gd name="T6" fmla="*/ 30 w 50"/>
                <a:gd name="T7" fmla="*/ 149 h 149"/>
                <a:gd name="T8" fmla="*/ 50 w 50"/>
                <a:gd name="T9" fmla="*/ 149 h 149"/>
                <a:gd name="T10" fmla="*/ 50 w 50"/>
                <a:gd name="T11" fmla="*/ 0 h 149"/>
                <a:gd name="T12" fmla="*/ 33 w 50"/>
                <a:gd name="T13" fmla="*/ 0 h 149"/>
                <a:gd name="T14" fmla="*/ 0 w 50"/>
                <a:gd name="T15" fmla="*/ 18 h 149"/>
                <a:gd name="T16" fmla="*/ 4 w 50"/>
                <a:gd name="T17" fmla="*/ 3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4" y="33"/>
                  </a:move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8"/>
                  </a:lnTo>
                  <a:lnTo>
                    <a:pt x="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368"/>
            <p:cNvSpPr>
              <a:spLocks/>
            </p:cNvSpPr>
            <p:nvPr/>
          </p:nvSpPr>
          <p:spPr bwMode="auto">
            <a:xfrm>
              <a:off x="2229" y="7856"/>
              <a:ext cx="50" cy="149"/>
            </a:xfrm>
            <a:custGeom>
              <a:avLst/>
              <a:gdLst>
                <a:gd name="T0" fmla="*/ 4 w 50"/>
                <a:gd name="T1" fmla="*/ 33 h 149"/>
                <a:gd name="T2" fmla="*/ 30 w 50"/>
                <a:gd name="T3" fmla="*/ 19 h 149"/>
                <a:gd name="T4" fmla="*/ 30 w 50"/>
                <a:gd name="T5" fmla="*/ 19 h 149"/>
                <a:gd name="T6" fmla="*/ 30 w 50"/>
                <a:gd name="T7" fmla="*/ 149 h 149"/>
                <a:gd name="T8" fmla="*/ 50 w 50"/>
                <a:gd name="T9" fmla="*/ 149 h 149"/>
                <a:gd name="T10" fmla="*/ 50 w 50"/>
                <a:gd name="T11" fmla="*/ 0 h 149"/>
                <a:gd name="T12" fmla="*/ 33 w 50"/>
                <a:gd name="T13" fmla="*/ 0 h 149"/>
                <a:gd name="T14" fmla="*/ 0 w 50"/>
                <a:gd name="T15" fmla="*/ 17 h 149"/>
                <a:gd name="T16" fmla="*/ 4 w 50"/>
                <a:gd name="T17" fmla="*/ 3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4" y="33"/>
                  </a:move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369"/>
            <p:cNvSpPr>
              <a:spLocks noEditPoints="1"/>
            </p:cNvSpPr>
            <p:nvPr/>
          </p:nvSpPr>
          <p:spPr bwMode="auto">
            <a:xfrm>
              <a:off x="2214" y="8128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1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0 w 222"/>
                <a:gd name="T11" fmla="*/ 305 h 339"/>
                <a:gd name="T12" fmla="*/ 44 w 222"/>
                <a:gd name="T13" fmla="*/ 171 h 339"/>
                <a:gd name="T14" fmla="*/ 111 w 222"/>
                <a:gd name="T15" fmla="*/ 35 h 339"/>
                <a:gd name="T16" fmla="*/ 178 w 222"/>
                <a:gd name="T17" fmla="*/ 168 h 339"/>
                <a:gd name="T18" fmla="*/ 110 w 222"/>
                <a:gd name="T19" fmla="*/ 30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1"/>
                    <a:pt x="0" y="171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2"/>
                    <a:pt x="183" y="0"/>
                    <a:pt x="114" y="0"/>
                  </a:cubicBezTo>
                  <a:close/>
                  <a:moveTo>
                    <a:pt x="110" y="305"/>
                  </a:moveTo>
                  <a:cubicBezTo>
                    <a:pt x="70" y="305"/>
                    <a:pt x="44" y="256"/>
                    <a:pt x="44" y="171"/>
                  </a:cubicBezTo>
                  <a:cubicBezTo>
                    <a:pt x="44" y="82"/>
                    <a:pt x="72" y="35"/>
                    <a:pt x="111" y="35"/>
                  </a:cubicBezTo>
                  <a:cubicBezTo>
                    <a:pt x="157" y="35"/>
                    <a:pt x="178" y="87"/>
                    <a:pt x="178" y="168"/>
                  </a:cubicBezTo>
                  <a:cubicBezTo>
                    <a:pt x="178" y="252"/>
                    <a:pt x="156" y="305"/>
                    <a:pt x="110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370"/>
            <p:cNvSpPr>
              <a:spLocks/>
            </p:cNvSpPr>
            <p:nvPr/>
          </p:nvSpPr>
          <p:spPr bwMode="auto">
            <a:xfrm>
              <a:off x="2229" y="8405"/>
              <a:ext cx="50" cy="148"/>
            </a:xfrm>
            <a:custGeom>
              <a:avLst/>
              <a:gdLst>
                <a:gd name="T0" fmla="*/ 50 w 50"/>
                <a:gd name="T1" fmla="*/ 148 h 148"/>
                <a:gd name="T2" fmla="*/ 50 w 50"/>
                <a:gd name="T3" fmla="*/ 0 h 148"/>
                <a:gd name="T4" fmla="*/ 33 w 50"/>
                <a:gd name="T5" fmla="*/ 0 h 148"/>
                <a:gd name="T6" fmla="*/ 0 w 50"/>
                <a:gd name="T7" fmla="*/ 17 h 148"/>
                <a:gd name="T8" fmla="*/ 4 w 50"/>
                <a:gd name="T9" fmla="*/ 33 h 148"/>
                <a:gd name="T10" fmla="*/ 30 w 50"/>
                <a:gd name="T11" fmla="*/ 19 h 148"/>
                <a:gd name="T12" fmla="*/ 30 w 50"/>
                <a:gd name="T13" fmla="*/ 19 h 148"/>
                <a:gd name="T14" fmla="*/ 30 w 50"/>
                <a:gd name="T15" fmla="*/ 148 h 148"/>
                <a:gd name="T16" fmla="*/ 50 w 50"/>
                <a:gd name="T1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50" y="148"/>
                  </a:move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8"/>
                  </a:lnTo>
                  <a:lnTo>
                    <a:pt x="50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371"/>
            <p:cNvSpPr>
              <a:spLocks/>
            </p:cNvSpPr>
            <p:nvPr/>
          </p:nvSpPr>
          <p:spPr bwMode="auto">
            <a:xfrm>
              <a:off x="2229" y="8679"/>
              <a:ext cx="50" cy="149"/>
            </a:xfrm>
            <a:custGeom>
              <a:avLst/>
              <a:gdLst>
                <a:gd name="T0" fmla="*/ 4 w 50"/>
                <a:gd name="T1" fmla="*/ 33 h 149"/>
                <a:gd name="T2" fmla="*/ 30 w 50"/>
                <a:gd name="T3" fmla="*/ 19 h 149"/>
                <a:gd name="T4" fmla="*/ 30 w 50"/>
                <a:gd name="T5" fmla="*/ 19 h 149"/>
                <a:gd name="T6" fmla="*/ 30 w 50"/>
                <a:gd name="T7" fmla="*/ 149 h 149"/>
                <a:gd name="T8" fmla="*/ 50 w 50"/>
                <a:gd name="T9" fmla="*/ 149 h 149"/>
                <a:gd name="T10" fmla="*/ 50 w 50"/>
                <a:gd name="T11" fmla="*/ 0 h 149"/>
                <a:gd name="T12" fmla="*/ 33 w 50"/>
                <a:gd name="T13" fmla="*/ 0 h 149"/>
                <a:gd name="T14" fmla="*/ 0 w 50"/>
                <a:gd name="T15" fmla="*/ 17 h 149"/>
                <a:gd name="T16" fmla="*/ 4 w 50"/>
                <a:gd name="T17" fmla="*/ 3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4" y="33"/>
                  </a:move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372"/>
            <p:cNvSpPr>
              <a:spLocks/>
            </p:cNvSpPr>
            <p:nvPr/>
          </p:nvSpPr>
          <p:spPr bwMode="auto">
            <a:xfrm>
              <a:off x="2229" y="8954"/>
              <a:ext cx="50" cy="148"/>
            </a:xfrm>
            <a:custGeom>
              <a:avLst/>
              <a:gdLst>
                <a:gd name="T0" fmla="*/ 4 w 50"/>
                <a:gd name="T1" fmla="*/ 32 h 148"/>
                <a:gd name="T2" fmla="*/ 30 w 50"/>
                <a:gd name="T3" fmla="*/ 18 h 148"/>
                <a:gd name="T4" fmla="*/ 30 w 50"/>
                <a:gd name="T5" fmla="*/ 18 h 148"/>
                <a:gd name="T6" fmla="*/ 30 w 50"/>
                <a:gd name="T7" fmla="*/ 148 h 148"/>
                <a:gd name="T8" fmla="*/ 50 w 50"/>
                <a:gd name="T9" fmla="*/ 148 h 148"/>
                <a:gd name="T10" fmla="*/ 50 w 50"/>
                <a:gd name="T11" fmla="*/ 0 h 148"/>
                <a:gd name="T12" fmla="*/ 33 w 50"/>
                <a:gd name="T13" fmla="*/ 0 h 148"/>
                <a:gd name="T14" fmla="*/ 0 w 50"/>
                <a:gd name="T15" fmla="*/ 17 h 148"/>
                <a:gd name="T16" fmla="*/ 4 w 50"/>
                <a:gd name="T17" fmla="*/ 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8">
                  <a:moveTo>
                    <a:pt x="4" y="32"/>
                  </a:moveTo>
                  <a:lnTo>
                    <a:pt x="30" y="18"/>
                  </a:lnTo>
                  <a:lnTo>
                    <a:pt x="30" y="18"/>
                  </a:lnTo>
                  <a:lnTo>
                    <a:pt x="30" y="148"/>
                  </a:lnTo>
                  <a:lnTo>
                    <a:pt x="50" y="148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373"/>
            <p:cNvSpPr>
              <a:spLocks noEditPoints="1"/>
            </p:cNvSpPr>
            <p:nvPr/>
          </p:nvSpPr>
          <p:spPr bwMode="auto">
            <a:xfrm>
              <a:off x="2214" y="9225"/>
              <a:ext cx="101" cy="154"/>
            </a:xfrm>
            <a:custGeom>
              <a:avLst/>
              <a:gdLst>
                <a:gd name="T0" fmla="*/ 114 w 222"/>
                <a:gd name="T1" fmla="*/ 0 h 339"/>
                <a:gd name="T2" fmla="*/ 0 w 222"/>
                <a:gd name="T3" fmla="*/ 170 h 339"/>
                <a:gd name="T4" fmla="*/ 108 w 222"/>
                <a:gd name="T5" fmla="*/ 339 h 339"/>
                <a:gd name="T6" fmla="*/ 222 w 222"/>
                <a:gd name="T7" fmla="*/ 166 h 339"/>
                <a:gd name="T8" fmla="*/ 114 w 222"/>
                <a:gd name="T9" fmla="*/ 0 h 339"/>
                <a:gd name="T10" fmla="*/ 110 w 222"/>
                <a:gd name="T11" fmla="*/ 304 h 339"/>
                <a:gd name="T12" fmla="*/ 44 w 222"/>
                <a:gd name="T13" fmla="*/ 171 h 339"/>
                <a:gd name="T14" fmla="*/ 111 w 222"/>
                <a:gd name="T15" fmla="*/ 34 h 339"/>
                <a:gd name="T16" fmla="*/ 178 w 222"/>
                <a:gd name="T17" fmla="*/ 168 h 339"/>
                <a:gd name="T18" fmla="*/ 110 w 222"/>
                <a:gd name="T19" fmla="*/ 30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339">
                  <a:moveTo>
                    <a:pt x="114" y="0"/>
                  </a:moveTo>
                  <a:cubicBezTo>
                    <a:pt x="47" y="0"/>
                    <a:pt x="0" y="60"/>
                    <a:pt x="0" y="170"/>
                  </a:cubicBezTo>
                  <a:cubicBezTo>
                    <a:pt x="1" y="279"/>
                    <a:pt x="44" y="339"/>
                    <a:pt x="108" y="339"/>
                  </a:cubicBezTo>
                  <a:cubicBezTo>
                    <a:pt x="181" y="339"/>
                    <a:pt x="222" y="277"/>
                    <a:pt x="222" y="166"/>
                  </a:cubicBezTo>
                  <a:cubicBezTo>
                    <a:pt x="222" y="61"/>
                    <a:pt x="183" y="0"/>
                    <a:pt x="114" y="0"/>
                  </a:cubicBezTo>
                  <a:close/>
                  <a:moveTo>
                    <a:pt x="110" y="304"/>
                  </a:moveTo>
                  <a:cubicBezTo>
                    <a:pt x="70" y="304"/>
                    <a:pt x="44" y="256"/>
                    <a:pt x="44" y="171"/>
                  </a:cubicBezTo>
                  <a:cubicBezTo>
                    <a:pt x="44" y="82"/>
                    <a:pt x="72" y="34"/>
                    <a:pt x="111" y="34"/>
                  </a:cubicBezTo>
                  <a:cubicBezTo>
                    <a:pt x="157" y="34"/>
                    <a:pt x="178" y="87"/>
                    <a:pt x="178" y="168"/>
                  </a:cubicBezTo>
                  <a:cubicBezTo>
                    <a:pt x="178" y="251"/>
                    <a:pt x="156" y="304"/>
                    <a:pt x="110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374"/>
            <p:cNvSpPr>
              <a:spLocks/>
            </p:cNvSpPr>
            <p:nvPr/>
          </p:nvSpPr>
          <p:spPr bwMode="auto">
            <a:xfrm>
              <a:off x="2229" y="9502"/>
              <a:ext cx="50" cy="149"/>
            </a:xfrm>
            <a:custGeom>
              <a:avLst/>
              <a:gdLst>
                <a:gd name="T0" fmla="*/ 0 w 50"/>
                <a:gd name="T1" fmla="*/ 17 h 149"/>
                <a:gd name="T2" fmla="*/ 4 w 50"/>
                <a:gd name="T3" fmla="*/ 33 h 149"/>
                <a:gd name="T4" fmla="*/ 30 w 50"/>
                <a:gd name="T5" fmla="*/ 19 h 149"/>
                <a:gd name="T6" fmla="*/ 30 w 50"/>
                <a:gd name="T7" fmla="*/ 19 h 149"/>
                <a:gd name="T8" fmla="*/ 30 w 50"/>
                <a:gd name="T9" fmla="*/ 149 h 149"/>
                <a:gd name="T10" fmla="*/ 50 w 50"/>
                <a:gd name="T11" fmla="*/ 149 h 149"/>
                <a:gd name="T12" fmla="*/ 50 w 50"/>
                <a:gd name="T13" fmla="*/ 0 h 149"/>
                <a:gd name="T14" fmla="*/ 33 w 50"/>
                <a:gd name="T15" fmla="*/ 0 h 149"/>
                <a:gd name="T16" fmla="*/ 0 w 50"/>
                <a:gd name="T17" fmla="*/ 1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9">
                  <a:moveTo>
                    <a:pt x="0" y="17"/>
                  </a:moveTo>
                  <a:lnTo>
                    <a:pt x="4" y="3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49"/>
                  </a:lnTo>
                  <a:lnTo>
                    <a:pt x="50" y="149"/>
                  </a:lnTo>
                  <a:lnTo>
                    <a:pt x="50" y="0"/>
                  </a:lnTo>
                  <a:lnTo>
                    <a:pt x="33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40521" y="804808"/>
            <a:ext cx="4188047" cy="3533884"/>
            <a:chOff x="540521" y="684952"/>
            <a:chExt cx="4188047" cy="3533884"/>
          </a:xfrm>
        </p:grpSpPr>
        <p:sp>
          <p:nvSpPr>
            <p:cNvPr id="48" name="Freeform 1387"/>
            <p:cNvSpPr>
              <a:spLocks/>
            </p:cNvSpPr>
            <p:nvPr/>
          </p:nvSpPr>
          <p:spPr bwMode="auto">
            <a:xfrm>
              <a:off x="540521" y="684952"/>
              <a:ext cx="764511" cy="961641"/>
            </a:xfrm>
            <a:custGeom>
              <a:avLst/>
              <a:gdLst>
                <a:gd name="T0" fmla="*/ 20 w 389"/>
                <a:gd name="T1" fmla="*/ 489 h 489"/>
                <a:gd name="T2" fmla="*/ 0 w 389"/>
                <a:gd name="T3" fmla="*/ 469 h 489"/>
                <a:gd name="T4" fmla="*/ 0 w 389"/>
                <a:gd name="T5" fmla="*/ 20 h 489"/>
                <a:gd name="T6" fmla="*/ 20 w 389"/>
                <a:gd name="T7" fmla="*/ 0 h 489"/>
                <a:gd name="T8" fmla="*/ 369 w 389"/>
                <a:gd name="T9" fmla="*/ 0 h 489"/>
                <a:gd name="T10" fmla="*/ 389 w 389"/>
                <a:gd name="T11" fmla="*/ 20 h 489"/>
                <a:gd name="T12" fmla="*/ 369 w 389"/>
                <a:gd name="T13" fmla="*/ 40 h 489"/>
                <a:gd name="T14" fmla="*/ 40 w 389"/>
                <a:gd name="T15" fmla="*/ 40 h 489"/>
                <a:gd name="T16" fmla="*/ 40 w 389"/>
                <a:gd name="T17" fmla="*/ 469 h 489"/>
                <a:gd name="T18" fmla="*/ 20 w 389"/>
                <a:gd name="T19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9" h="489">
                  <a:moveTo>
                    <a:pt x="20" y="489"/>
                  </a:moveTo>
                  <a:cubicBezTo>
                    <a:pt x="9" y="489"/>
                    <a:pt x="0" y="480"/>
                    <a:pt x="0" y="46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81" y="0"/>
                    <a:pt x="389" y="9"/>
                    <a:pt x="389" y="20"/>
                  </a:cubicBezTo>
                  <a:cubicBezTo>
                    <a:pt x="389" y="31"/>
                    <a:pt x="381" y="40"/>
                    <a:pt x="369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69"/>
                    <a:pt x="40" y="469"/>
                    <a:pt x="40" y="469"/>
                  </a:cubicBezTo>
                  <a:cubicBezTo>
                    <a:pt x="40" y="480"/>
                    <a:pt x="31" y="489"/>
                    <a:pt x="20" y="489"/>
                  </a:cubicBezTo>
                  <a:close/>
                </a:path>
              </a:pathLst>
            </a:custGeom>
            <a:solidFill>
              <a:srgbClr val="E9ED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88"/>
            <p:cNvSpPr>
              <a:spLocks/>
            </p:cNvSpPr>
            <p:nvPr/>
          </p:nvSpPr>
          <p:spPr bwMode="auto">
            <a:xfrm>
              <a:off x="3962400" y="684952"/>
              <a:ext cx="766168" cy="961641"/>
            </a:xfrm>
            <a:custGeom>
              <a:avLst/>
              <a:gdLst>
                <a:gd name="T0" fmla="*/ 370 w 390"/>
                <a:gd name="T1" fmla="*/ 489 h 489"/>
                <a:gd name="T2" fmla="*/ 350 w 390"/>
                <a:gd name="T3" fmla="*/ 469 h 489"/>
                <a:gd name="T4" fmla="*/ 350 w 390"/>
                <a:gd name="T5" fmla="*/ 40 h 489"/>
                <a:gd name="T6" fmla="*/ 20 w 390"/>
                <a:gd name="T7" fmla="*/ 40 h 489"/>
                <a:gd name="T8" fmla="*/ 0 w 390"/>
                <a:gd name="T9" fmla="*/ 20 h 489"/>
                <a:gd name="T10" fmla="*/ 20 w 390"/>
                <a:gd name="T11" fmla="*/ 0 h 489"/>
                <a:gd name="T12" fmla="*/ 370 w 390"/>
                <a:gd name="T13" fmla="*/ 0 h 489"/>
                <a:gd name="T14" fmla="*/ 390 w 390"/>
                <a:gd name="T15" fmla="*/ 20 h 489"/>
                <a:gd name="T16" fmla="*/ 390 w 390"/>
                <a:gd name="T17" fmla="*/ 469 h 489"/>
                <a:gd name="T18" fmla="*/ 370 w 390"/>
                <a:gd name="T19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0" h="489">
                  <a:moveTo>
                    <a:pt x="370" y="489"/>
                  </a:moveTo>
                  <a:cubicBezTo>
                    <a:pt x="359" y="489"/>
                    <a:pt x="350" y="480"/>
                    <a:pt x="350" y="469"/>
                  </a:cubicBezTo>
                  <a:cubicBezTo>
                    <a:pt x="350" y="40"/>
                    <a:pt x="350" y="40"/>
                    <a:pt x="35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81" y="0"/>
                    <a:pt x="390" y="9"/>
                    <a:pt x="390" y="20"/>
                  </a:cubicBezTo>
                  <a:cubicBezTo>
                    <a:pt x="390" y="469"/>
                    <a:pt x="390" y="469"/>
                    <a:pt x="390" y="469"/>
                  </a:cubicBezTo>
                  <a:cubicBezTo>
                    <a:pt x="390" y="480"/>
                    <a:pt x="381" y="489"/>
                    <a:pt x="370" y="489"/>
                  </a:cubicBezTo>
                  <a:close/>
                </a:path>
              </a:pathLst>
            </a:custGeom>
            <a:solidFill>
              <a:srgbClr val="E9ED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89"/>
            <p:cNvSpPr>
              <a:spLocks/>
            </p:cNvSpPr>
            <p:nvPr/>
          </p:nvSpPr>
          <p:spPr bwMode="auto">
            <a:xfrm>
              <a:off x="3962400" y="3258852"/>
              <a:ext cx="766168" cy="959984"/>
            </a:xfrm>
            <a:custGeom>
              <a:avLst/>
              <a:gdLst>
                <a:gd name="T0" fmla="*/ 370 w 390"/>
                <a:gd name="T1" fmla="*/ 488 h 488"/>
                <a:gd name="T2" fmla="*/ 20 w 390"/>
                <a:gd name="T3" fmla="*/ 488 h 488"/>
                <a:gd name="T4" fmla="*/ 0 w 390"/>
                <a:gd name="T5" fmla="*/ 468 h 488"/>
                <a:gd name="T6" fmla="*/ 20 w 390"/>
                <a:gd name="T7" fmla="*/ 448 h 488"/>
                <a:gd name="T8" fmla="*/ 350 w 390"/>
                <a:gd name="T9" fmla="*/ 448 h 488"/>
                <a:gd name="T10" fmla="*/ 350 w 390"/>
                <a:gd name="T11" fmla="*/ 20 h 488"/>
                <a:gd name="T12" fmla="*/ 370 w 390"/>
                <a:gd name="T13" fmla="*/ 0 h 488"/>
                <a:gd name="T14" fmla="*/ 390 w 390"/>
                <a:gd name="T15" fmla="*/ 20 h 488"/>
                <a:gd name="T16" fmla="*/ 390 w 390"/>
                <a:gd name="T17" fmla="*/ 468 h 488"/>
                <a:gd name="T18" fmla="*/ 370 w 390"/>
                <a:gd name="T1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0" h="488">
                  <a:moveTo>
                    <a:pt x="370" y="488"/>
                  </a:moveTo>
                  <a:cubicBezTo>
                    <a:pt x="20" y="488"/>
                    <a:pt x="20" y="488"/>
                    <a:pt x="20" y="488"/>
                  </a:cubicBezTo>
                  <a:cubicBezTo>
                    <a:pt x="9" y="488"/>
                    <a:pt x="0" y="479"/>
                    <a:pt x="0" y="468"/>
                  </a:cubicBezTo>
                  <a:cubicBezTo>
                    <a:pt x="0" y="457"/>
                    <a:pt x="9" y="448"/>
                    <a:pt x="20" y="448"/>
                  </a:cubicBezTo>
                  <a:cubicBezTo>
                    <a:pt x="350" y="448"/>
                    <a:pt x="350" y="448"/>
                    <a:pt x="350" y="448"/>
                  </a:cubicBezTo>
                  <a:cubicBezTo>
                    <a:pt x="350" y="20"/>
                    <a:pt x="350" y="20"/>
                    <a:pt x="350" y="20"/>
                  </a:cubicBezTo>
                  <a:cubicBezTo>
                    <a:pt x="350" y="8"/>
                    <a:pt x="359" y="0"/>
                    <a:pt x="370" y="0"/>
                  </a:cubicBezTo>
                  <a:cubicBezTo>
                    <a:pt x="381" y="0"/>
                    <a:pt x="390" y="8"/>
                    <a:pt x="390" y="20"/>
                  </a:cubicBezTo>
                  <a:cubicBezTo>
                    <a:pt x="390" y="468"/>
                    <a:pt x="390" y="468"/>
                    <a:pt x="390" y="468"/>
                  </a:cubicBezTo>
                  <a:cubicBezTo>
                    <a:pt x="390" y="479"/>
                    <a:pt x="381" y="488"/>
                    <a:pt x="370" y="488"/>
                  </a:cubicBezTo>
                  <a:close/>
                </a:path>
              </a:pathLst>
            </a:custGeom>
            <a:solidFill>
              <a:srgbClr val="E9ED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90"/>
            <p:cNvSpPr>
              <a:spLocks/>
            </p:cNvSpPr>
            <p:nvPr/>
          </p:nvSpPr>
          <p:spPr bwMode="auto">
            <a:xfrm>
              <a:off x="540521" y="3258852"/>
              <a:ext cx="764511" cy="959984"/>
            </a:xfrm>
            <a:custGeom>
              <a:avLst/>
              <a:gdLst>
                <a:gd name="T0" fmla="*/ 369 w 389"/>
                <a:gd name="T1" fmla="*/ 488 h 488"/>
                <a:gd name="T2" fmla="*/ 20 w 389"/>
                <a:gd name="T3" fmla="*/ 488 h 488"/>
                <a:gd name="T4" fmla="*/ 0 w 389"/>
                <a:gd name="T5" fmla="*/ 468 h 488"/>
                <a:gd name="T6" fmla="*/ 0 w 389"/>
                <a:gd name="T7" fmla="*/ 20 h 488"/>
                <a:gd name="T8" fmla="*/ 20 w 389"/>
                <a:gd name="T9" fmla="*/ 0 h 488"/>
                <a:gd name="T10" fmla="*/ 40 w 389"/>
                <a:gd name="T11" fmla="*/ 20 h 488"/>
                <a:gd name="T12" fmla="*/ 40 w 389"/>
                <a:gd name="T13" fmla="*/ 448 h 488"/>
                <a:gd name="T14" fmla="*/ 369 w 389"/>
                <a:gd name="T15" fmla="*/ 448 h 488"/>
                <a:gd name="T16" fmla="*/ 389 w 389"/>
                <a:gd name="T17" fmla="*/ 468 h 488"/>
                <a:gd name="T18" fmla="*/ 369 w 389"/>
                <a:gd name="T1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9" h="488">
                  <a:moveTo>
                    <a:pt x="369" y="488"/>
                  </a:moveTo>
                  <a:cubicBezTo>
                    <a:pt x="20" y="488"/>
                    <a:pt x="20" y="488"/>
                    <a:pt x="20" y="488"/>
                  </a:cubicBezTo>
                  <a:cubicBezTo>
                    <a:pt x="9" y="488"/>
                    <a:pt x="0" y="479"/>
                    <a:pt x="0" y="4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40" y="8"/>
                    <a:pt x="40" y="20"/>
                  </a:cubicBezTo>
                  <a:cubicBezTo>
                    <a:pt x="40" y="448"/>
                    <a:pt x="40" y="448"/>
                    <a:pt x="40" y="448"/>
                  </a:cubicBezTo>
                  <a:cubicBezTo>
                    <a:pt x="369" y="448"/>
                    <a:pt x="369" y="448"/>
                    <a:pt x="369" y="448"/>
                  </a:cubicBezTo>
                  <a:cubicBezTo>
                    <a:pt x="381" y="448"/>
                    <a:pt x="389" y="457"/>
                    <a:pt x="389" y="468"/>
                  </a:cubicBezTo>
                  <a:cubicBezTo>
                    <a:pt x="389" y="479"/>
                    <a:pt x="381" y="488"/>
                    <a:pt x="369" y="488"/>
                  </a:cubicBezTo>
                  <a:close/>
                </a:path>
              </a:pathLst>
            </a:custGeom>
            <a:solidFill>
              <a:srgbClr val="E9ED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25408" y="1186229"/>
            <a:ext cx="2818272" cy="2852322"/>
            <a:chOff x="3578504" y="2190822"/>
            <a:chExt cx="1747424" cy="1768537"/>
          </a:xfrm>
        </p:grpSpPr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3578504" y="2190822"/>
              <a:ext cx="1747424" cy="1768537"/>
            </a:xfrm>
            <a:custGeom>
              <a:avLst/>
              <a:gdLst>
                <a:gd name="T0" fmla="*/ 1918 w 2092"/>
                <a:gd name="T1" fmla="*/ 276 h 2117"/>
                <a:gd name="T2" fmla="*/ 1038 w 2092"/>
                <a:gd name="T3" fmla="*/ 0 h 2117"/>
                <a:gd name="T4" fmla="*/ 160 w 2092"/>
                <a:gd name="T5" fmla="*/ 286 h 2117"/>
                <a:gd name="T6" fmla="*/ 1048 w 2092"/>
                <a:gd name="T7" fmla="*/ 2117 h 2117"/>
                <a:gd name="T8" fmla="*/ 1918 w 2092"/>
                <a:gd name="T9" fmla="*/ 276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2" h="2117">
                  <a:moveTo>
                    <a:pt x="1918" y="276"/>
                  </a:moveTo>
                  <a:cubicBezTo>
                    <a:pt x="1499" y="266"/>
                    <a:pt x="1038" y="0"/>
                    <a:pt x="1038" y="0"/>
                  </a:cubicBezTo>
                  <a:cubicBezTo>
                    <a:pt x="1038" y="0"/>
                    <a:pt x="578" y="271"/>
                    <a:pt x="160" y="286"/>
                  </a:cubicBezTo>
                  <a:cubicBezTo>
                    <a:pt x="160" y="286"/>
                    <a:pt x="0" y="1647"/>
                    <a:pt x="1048" y="2117"/>
                  </a:cubicBezTo>
                  <a:cubicBezTo>
                    <a:pt x="2092" y="1637"/>
                    <a:pt x="1918" y="276"/>
                    <a:pt x="1918" y="2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3704477" y="2300256"/>
              <a:ext cx="1494424" cy="1548613"/>
            </a:xfrm>
            <a:custGeom>
              <a:avLst/>
              <a:gdLst>
                <a:gd name="T0" fmla="*/ 1641 w 1789"/>
                <a:gd name="T1" fmla="*/ 243 h 1854"/>
                <a:gd name="T2" fmla="*/ 887 w 1789"/>
                <a:gd name="T3" fmla="*/ 0 h 1854"/>
                <a:gd name="T4" fmla="*/ 136 w 1789"/>
                <a:gd name="T5" fmla="*/ 250 h 1854"/>
                <a:gd name="T6" fmla="*/ 897 w 1789"/>
                <a:gd name="T7" fmla="*/ 1854 h 1854"/>
                <a:gd name="T8" fmla="*/ 1641 w 1789"/>
                <a:gd name="T9" fmla="*/ 243 h 1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9" h="1854">
                  <a:moveTo>
                    <a:pt x="1641" y="243"/>
                  </a:moveTo>
                  <a:cubicBezTo>
                    <a:pt x="1282" y="233"/>
                    <a:pt x="887" y="0"/>
                    <a:pt x="887" y="0"/>
                  </a:cubicBezTo>
                  <a:cubicBezTo>
                    <a:pt x="887" y="0"/>
                    <a:pt x="494" y="237"/>
                    <a:pt x="136" y="250"/>
                  </a:cubicBezTo>
                  <a:cubicBezTo>
                    <a:pt x="136" y="250"/>
                    <a:pt x="0" y="1443"/>
                    <a:pt x="897" y="1854"/>
                  </a:cubicBezTo>
                  <a:cubicBezTo>
                    <a:pt x="1789" y="1434"/>
                    <a:pt x="1641" y="243"/>
                    <a:pt x="1641" y="2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4452217" y="2359020"/>
              <a:ext cx="696366" cy="1431438"/>
            </a:xfrm>
            <a:custGeom>
              <a:avLst/>
              <a:gdLst>
                <a:gd name="T0" fmla="*/ 0 w 834"/>
                <a:gd name="T1" fmla="*/ 0 h 1714"/>
                <a:gd name="T2" fmla="*/ 9 w 834"/>
                <a:gd name="T3" fmla="*/ 1714 h 1714"/>
                <a:gd name="T4" fmla="*/ 697 w 834"/>
                <a:gd name="T5" fmla="*/ 224 h 1714"/>
                <a:gd name="T6" fmla="*/ 0 w 834"/>
                <a:gd name="T7" fmla="*/ 0 h 1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4" h="1714">
                  <a:moveTo>
                    <a:pt x="0" y="0"/>
                  </a:moveTo>
                  <a:cubicBezTo>
                    <a:pt x="9" y="1714"/>
                    <a:pt x="9" y="1714"/>
                    <a:pt x="9" y="1714"/>
                  </a:cubicBezTo>
                  <a:cubicBezTo>
                    <a:pt x="834" y="1326"/>
                    <a:pt x="697" y="224"/>
                    <a:pt x="697" y="224"/>
                  </a:cubicBezTo>
                  <a:cubicBezTo>
                    <a:pt x="366" y="215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5"/>
            <p:cNvSpPr>
              <a:spLocks noEditPoints="1"/>
            </p:cNvSpPr>
            <p:nvPr/>
          </p:nvSpPr>
          <p:spPr bwMode="auto">
            <a:xfrm>
              <a:off x="4218218" y="2696470"/>
              <a:ext cx="457089" cy="620360"/>
            </a:xfrm>
            <a:custGeom>
              <a:avLst/>
              <a:gdLst>
                <a:gd name="T0" fmla="*/ 547 w 547"/>
                <a:gd name="T1" fmla="*/ 350 h 743"/>
                <a:gd name="T2" fmla="*/ 527 w 547"/>
                <a:gd name="T3" fmla="*/ 319 h 743"/>
                <a:gd name="T4" fmla="*/ 520 w 547"/>
                <a:gd name="T5" fmla="*/ 316 h 743"/>
                <a:gd name="T6" fmla="*/ 502 w 547"/>
                <a:gd name="T7" fmla="*/ 313 h 743"/>
                <a:gd name="T8" fmla="*/ 502 w 547"/>
                <a:gd name="T9" fmla="*/ 313 h 743"/>
                <a:gd name="T10" fmla="*/ 481 w 547"/>
                <a:gd name="T11" fmla="*/ 313 h 743"/>
                <a:gd name="T12" fmla="*/ 481 w 547"/>
                <a:gd name="T13" fmla="*/ 313 h 743"/>
                <a:gd name="T14" fmla="*/ 474 w 547"/>
                <a:gd name="T15" fmla="*/ 313 h 743"/>
                <a:gd name="T16" fmla="*/ 475 w 547"/>
                <a:gd name="T17" fmla="*/ 199 h 743"/>
                <a:gd name="T18" fmla="*/ 277 w 547"/>
                <a:gd name="T19" fmla="*/ 0 h 743"/>
                <a:gd name="T20" fmla="*/ 77 w 547"/>
                <a:gd name="T21" fmla="*/ 197 h 743"/>
                <a:gd name="T22" fmla="*/ 76 w 547"/>
                <a:gd name="T23" fmla="*/ 312 h 743"/>
                <a:gd name="T24" fmla="*/ 45 w 547"/>
                <a:gd name="T25" fmla="*/ 312 h 743"/>
                <a:gd name="T26" fmla="*/ 4 w 547"/>
                <a:gd name="T27" fmla="*/ 348 h 743"/>
                <a:gd name="T28" fmla="*/ 1 w 547"/>
                <a:gd name="T29" fmla="*/ 705 h 743"/>
                <a:gd name="T30" fmla="*/ 9 w 547"/>
                <a:gd name="T31" fmla="*/ 727 h 743"/>
                <a:gd name="T32" fmla="*/ 9 w 547"/>
                <a:gd name="T33" fmla="*/ 727 h 743"/>
                <a:gd name="T34" fmla="*/ 10 w 547"/>
                <a:gd name="T35" fmla="*/ 728 h 743"/>
                <a:gd name="T36" fmla="*/ 15 w 547"/>
                <a:gd name="T37" fmla="*/ 732 h 743"/>
                <a:gd name="T38" fmla="*/ 17 w 547"/>
                <a:gd name="T39" fmla="*/ 734 h 743"/>
                <a:gd name="T40" fmla="*/ 23 w 547"/>
                <a:gd name="T41" fmla="*/ 737 h 743"/>
                <a:gd name="T42" fmla="*/ 26 w 547"/>
                <a:gd name="T43" fmla="*/ 738 h 743"/>
                <a:gd name="T44" fmla="*/ 32 w 547"/>
                <a:gd name="T45" fmla="*/ 740 h 743"/>
                <a:gd name="T46" fmla="*/ 35 w 547"/>
                <a:gd name="T47" fmla="*/ 741 h 743"/>
                <a:gd name="T48" fmla="*/ 45 w 547"/>
                <a:gd name="T49" fmla="*/ 742 h 743"/>
                <a:gd name="T50" fmla="*/ 272 w 547"/>
                <a:gd name="T51" fmla="*/ 742 h 743"/>
                <a:gd name="T52" fmla="*/ 498 w 547"/>
                <a:gd name="T53" fmla="*/ 743 h 743"/>
                <a:gd name="T54" fmla="*/ 498 w 547"/>
                <a:gd name="T55" fmla="*/ 743 h 743"/>
                <a:gd name="T56" fmla="*/ 498 w 547"/>
                <a:gd name="T57" fmla="*/ 743 h 743"/>
                <a:gd name="T58" fmla="*/ 543 w 547"/>
                <a:gd name="T59" fmla="*/ 707 h 743"/>
                <a:gd name="T60" fmla="*/ 545 w 547"/>
                <a:gd name="T61" fmla="*/ 528 h 743"/>
                <a:gd name="T62" fmla="*/ 547 w 547"/>
                <a:gd name="T63" fmla="*/ 350 h 743"/>
                <a:gd name="T64" fmla="*/ 207 w 547"/>
                <a:gd name="T65" fmla="*/ 94 h 743"/>
                <a:gd name="T66" fmla="*/ 277 w 547"/>
                <a:gd name="T67" fmla="*/ 73 h 743"/>
                <a:gd name="T68" fmla="*/ 400 w 547"/>
                <a:gd name="T69" fmla="*/ 199 h 743"/>
                <a:gd name="T70" fmla="*/ 400 w 547"/>
                <a:gd name="T71" fmla="*/ 312 h 743"/>
                <a:gd name="T72" fmla="*/ 400 w 547"/>
                <a:gd name="T73" fmla="*/ 312 h 743"/>
                <a:gd name="T74" fmla="*/ 400 w 547"/>
                <a:gd name="T75" fmla="*/ 313 h 743"/>
                <a:gd name="T76" fmla="*/ 151 w 547"/>
                <a:gd name="T77" fmla="*/ 312 h 743"/>
                <a:gd name="T78" fmla="*/ 152 w 547"/>
                <a:gd name="T79" fmla="*/ 197 h 743"/>
                <a:gd name="T80" fmla="*/ 173 w 547"/>
                <a:gd name="T81" fmla="*/ 128 h 743"/>
                <a:gd name="T82" fmla="*/ 189 w 547"/>
                <a:gd name="T83" fmla="*/ 109 h 743"/>
                <a:gd name="T84" fmla="*/ 207 w 547"/>
                <a:gd name="T85" fmla="*/ 94 h 743"/>
                <a:gd name="T86" fmla="*/ 310 w 547"/>
                <a:gd name="T87" fmla="*/ 610 h 743"/>
                <a:gd name="T88" fmla="*/ 231 w 547"/>
                <a:gd name="T89" fmla="*/ 610 h 743"/>
                <a:gd name="T90" fmla="*/ 245 w 547"/>
                <a:gd name="T91" fmla="*/ 542 h 743"/>
                <a:gd name="T92" fmla="*/ 226 w 547"/>
                <a:gd name="T93" fmla="*/ 502 h 743"/>
                <a:gd name="T94" fmla="*/ 272 w 547"/>
                <a:gd name="T95" fmla="*/ 453 h 743"/>
                <a:gd name="T96" fmla="*/ 317 w 547"/>
                <a:gd name="T97" fmla="*/ 502 h 743"/>
                <a:gd name="T98" fmla="*/ 297 w 547"/>
                <a:gd name="T99" fmla="*/ 542 h 743"/>
                <a:gd name="T100" fmla="*/ 310 w 547"/>
                <a:gd name="T101" fmla="*/ 61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" h="743">
                  <a:moveTo>
                    <a:pt x="547" y="350"/>
                  </a:moveTo>
                  <a:cubicBezTo>
                    <a:pt x="547" y="337"/>
                    <a:pt x="539" y="326"/>
                    <a:pt x="527" y="319"/>
                  </a:cubicBezTo>
                  <a:cubicBezTo>
                    <a:pt x="525" y="318"/>
                    <a:pt x="522" y="317"/>
                    <a:pt x="520" y="316"/>
                  </a:cubicBezTo>
                  <a:cubicBezTo>
                    <a:pt x="514" y="314"/>
                    <a:pt x="509" y="313"/>
                    <a:pt x="502" y="313"/>
                  </a:cubicBezTo>
                  <a:cubicBezTo>
                    <a:pt x="502" y="313"/>
                    <a:pt x="502" y="313"/>
                    <a:pt x="502" y="313"/>
                  </a:cubicBezTo>
                  <a:cubicBezTo>
                    <a:pt x="481" y="313"/>
                    <a:pt x="481" y="313"/>
                    <a:pt x="481" y="313"/>
                  </a:cubicBezTo>
                  <a:cubicBezTo>
                    <a:pt x="481" y="313"/>
                    <a:pt x="481" y="313"/>
                    <a:pt x="481" y="313"/>
                  </a:cubicBezTo>
                  <a:cubicBezTo>
                    <a:pt x="474" y="313"/>
                    <a:pt x="474" y="313"/>
                    <a:pt x="474" y="313"/>
                  </a:cubicBezTo>
                  <a:cubicBezTo>
                    <a:pt x="475" y="199"/>
                    <a:pt x="475" y="199"/>
                    <a:pt x="475" y="199"/>
                  </a:cubicBezTo>
                  <a:cubicBezTo>
                    <a:pt x="476" y="90"/>
                    <a:pt x="387" y="1"/>
                    <a:pt x="277" y="0"/>
                  </a:cubicBezTo>
                  <a:cubicBezTo>
                    <a:pt x="168" y="0"/>
                    <a:pt x="78" y="88"/>
                    <a:pt x="77" y="197"/>
                  </a:cubicBezTo>
                  <a:cubicBezTo>
                    <a:pt x="76" y="312"/>
                    <a:pt x="76" y="312"/>
                    <a:pt x="76" y="312"/>
                  </a:cubicBezTo>
                  <a:cubicBezTo>
                    <a:pt x="45" y="312"/>
                    <a:pt x="45" y="312"/>
                    <a:pt x="45" y="312"/>
                  </a:cubicBezTo>
                  <a:cubicBezTo>
                    <a:pt x="22" y="313"/>
                    <a:pt x="4" y="329"/>
                    <a:pt x="4" y="348"/>
                  </a:cubicBezTo>
                  <a:cubicBezTo>
                    <a:pt x="1" y="705"/>
                    <a:pt x="1" y="705"/>
                    <a:pt x="1" y="705"/>
                  </a:cubicBezTo>
                  <a:cubicBezTo>
                    <a:pt x="0" y="713"/>
                    <a:pt x="4" y="721"/>
                    <a:pt x="9" y="727"/>
                  </a:cubicBezTo>
                  <a:cubicBezTo>
                    <a:pt x="9" y="727"/>
                    <a:pt x="9" y="727"/>
                    <a:pt x="9" y="727"/>
                  </a:cubicBezTo>
                  <a:cubicBezTo>
                    <a:pt x="9" y="727"/>
                    <a:pt x="10" y="727"/>
                    <a:pt x="10" y="728"/>
                  </a:cubicBezTo>
                  <a:cubicBezTo>
                    <a:pt x="12" y="729"/>
                    <a:pt x="13" y="731"/>
                    <a:pt x="15" y="732"/>
                  </a:cubicBezTo>
                  <a:cubicBezTo>
                    <a:pt x="16" y="733"/>
                    <a:pt x="17" y="733"/>
                    <a:pt x="17" y="734"/>
                  </a:cubicBezTo>
                  <a:cubicBezTo>
                    <a:pt x="19" y="735"/>
                    <a:pt x="21" y="736"/>
                    <a:pt x="23" y="737"/>
                  </a:cubicBezTo>
                  <a:cubicBezTo>
                    <a:pt x="24" y="737"/>
                    <a:pt x="25" y="738"/>
                    <a:pt x="26" y="738"/>
                  </a:cubicBezTo>
                  <a:cubicBezTo>
                    <a:pt x="28" y="739"/>
                    <a:pt x="30" y="739"/>
                    <a:pt x="32" y="740"/>
                  </a:cubicBezTo>
                  <a:cubicBezTo>
                    <a:pt x="33" y="740"/>
                    <a:pt x="34" y="740"/>
                    <a:pt x="35" y="741"/>
                  </a:cubicBezTo>
                  <a:cubicBezTo>
                    <a:pt x="38" y="741"/>
                    <a:pt x="41" y="742"/>
                    <a:pt x="45" y="742"/>
                  </a:cubicBezTo>
                  <a:cubicBezTo>
                    <a:pt x="272" y="742"/>
                    <a:pt x="272" y="742"/>
                    <a:pt x="272" y="742"/>
                  </a:cubicBezTo>
                  <a:cubicBezTo>
                    <a:pt x="498" y="743"/>
                    <a:pt x="498" y="743"/>
                    <a:pt x="498" y="743"/>
                  </a:cubicBezTo>
                  <a:cubicBezTo>
                    <a:pt x="498" y="743"/>
                    <a:pt x="498" y="743"/>
                    <a:pt x="498" y="743"/>
                  </a:cubicBezTo>
                  <a:cubicBezTo>
                    <a:pt x="498" y="743"/>
                    <a:pt x="498" y="743"/>
                    <a:pt x="498" y="743"/>
                  </a:cubicBezTo>
                  <a:cubicBezTo>
                    <a:pt x="523" y="743"/>
                    <a:pt x="543" y="727"/>
                    <a:pt x="543" y="707"/>
                  </a:cubicBezTo>
                  <a:cubicBezTo>
                    <a:pt x="545" y="528"/>
                    <a:pt x="545" y="528"/>
                    <a:pt x="545" y="528"/>
                  </a:cubicBezTo>
                  <a:lnTo>
                    <a:pt x="547" y="350"/>
                  </a:lnTo>
                  <a:close/>
                  <a:moveTo>
                    <a:pt x="207" y="94"/>
                  </a:moveTo>
                  <a:cubicBezTo>
                    <a:pt x="227" y="81"/>
                    <a:pt x="251" y="73"/>
                    <a:pt x="277" y="73"/>
                  </a:cubicBezTo>
                  <a:cubicBezTo>
                    <a:pt x="345" y="73"/>
                    <a:pt x="401" y="130"/>
                    <a:pt x="400" y="199"/>
                  </a:cubicBezTo>
                  <a:cubicBezTo>
                    <a:pt x="400" y="312"/>
                    <a:pt x="400" y="312"/>
                    <a:pt x="400" y="312"/>
                  </a:cubicBezTo>
                  <a:cubicBezTo>
                    <a:pt x="400" y="312"/>
                    <a:pt x="400" y="312"/>
                    <a:pt x="400" y="312"/>
                  </a:cubicBezTo>
                  <a:cubicBezTo>
                    <a:pt x="400" y="313"/>
                    <a:pt x="400" y="313"/>
                    <a:pt x="400" y="313"/>
                  </a:cubicBezTo>
                  <a:cubicBezTo>
                    <a:pt x="151" y="312"/>
                    <a:pt x="151" y="312"/>
                    <a:pt x="151" y="312"/>
                  </a:cubicBezTo>
                  <a:cubicBezTo>
                    <a:pt x="152" y="197"/>
                    <a:pt x="152" y="197"/>
                    <a:pt x="152" y="197"/>
                  </a:cubicBezTo>
                  <a:cubicBezTo>
                    <a:pt x="152" y="171"/>
                    <a:pt x="160" y="147"/>
                    <a:pt x="173" y="128"/>
                  </a:cubicBezTo>
                  <a:cubicBezTo>
                    <a:pt x="178" y="121"/>
                    <a:pt x="183" y="115"/>
                    <a:pt x="189" y="109"/>
                  </a:cubicBezTo>
                  <a:cubicBezTo>
                    <a:pt x="194" y="104"/>
                    <a:pt x="201" y="98"/>
                    <a:pt x="207" y="94"/>
                  </a:cubicBezTo>
                  <a:close/>
                  <a:moveTo>
                    <a:pt x="310" y="610"/>
                  </a:moveTo>
                  <a:cubicBezTo>
                    <a:pt x="231" y="610"/>
                    <a:pt x="231" y="610"/>
                    <a:pt x="231" y="610"/>
                  </a:cubicBezTo>
                  <a:cubicBezTo>
                    <a:pt x="245" y="542"/>
                    <a:pt x="245" y="542"/>
                    <a:pt x="245" y="542"/>
                  </a:cubicBezTo>
                  <a:cubicBezTo>
                    <a:pt x="233" y="533"/>
                    <a:pt x="225" y="518"/>
                    <a:pt x="226" y="502"/>
                  </a:cubicBezTo>
                  <a:cubicBezTo>
                    <a:pt x="226" y="474"/>
                    <a:pt x="247" y="452"/>
                    <a:pt x="272" y="453"/>
                  </a:cubicBezTo>
                  <a:cubicBezTo>
                    <a:pt x="297" y="453"/>
                    <a:pt x="318" y="475"/>
                    <a:pt x="317" y="502"/>
                  </a:cubicBezTo>
                  <a:cubicBezTo>
                    <a:pt x="317" y="519"/>
                    <a:pt x="309" y="534"/>
                    <a:pt x="297" y="542"/>
                  </a:cubicBezTo>
                  <a:lnTo>
                    <a:pt x="310" y="6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362B0B9-DDD0-BBB8-B225-E96DC34BAFCB}"/>
              </a:ext>
            </a:extLst>
          </p:cNvPr>
          <p:cNvSpPr txBox="1"/>
          <p:nvPr/>
        </p:nvSpPr>
        <p:spPr>
          <a:xfrm>
            <a:off x="5224064" y="1834625"/>
            <a:ext cx="40153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is a means of concealing secret information within an ordinary, non-secret document or other media to avoid detection</a:t>
            </a:r>
            <a:endParaRPr lang="en-PK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8756F-AB64-8413-B4DC-6E115318F999}"/>
              </a:ext>
            </a:extLst>
          </p:cNvPr>
          <p:cNvSpPr txBox="1"/>
          <p:nvPr/>
        </p:nvSpPr>
        <p:spPr>
          <a:xfrm>
            <a:off x="5311194" y="3002271"/>
            <a:ext cx="26073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Ahmed Mujtaba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26617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Muhammad Yousaf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27014</a:t>
            </a:r>
            <a:endParaRPr lang="en-PK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4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2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1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nodeType="withEffect" p14:presetBounceEnd="41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333">
                                          <p:cBhvr additive="base">
                                            <p:cTn id="22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333">
                                          <p:cBhvr additive="base">
                                            <p:cTn id="23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2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1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83" y="514350"/>
            <a:ext cx="4260831" cy="3962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1001" y="666750"/>
            <a:ext cx="3808928" cy="3036540"/>
            <a:chOff x="514241" y="1146706"/>
            <a:chExt cx="3675687" cy="262188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C39275C-5E5C-45E7-B7FA-899C284FBDB7}"/>
                </a:ext>
              </a:extLst>
            </p:cNvPr>
            <p:cNvSpPr/>
            <p:nvPr/>
          </p:nvSpPr>
          <p:spPr>
            <a:xfrm>
              <a:off x="515804" y="1146706"/>
              <a:ext cx="3674124" cy="369332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Steganography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C39275C-5E5C-45E7-B7FA-899C284FBDB7}"/>
                </a:ext>
              </a:extLst>
            </p:cNvPr>
            <p:cNvSpPr/>
            <p:nvPr/>
          </p:nvSpPr>
          <p:spPr>
            <a:xfrm>
              <a:off x="514241" y="1523690"/>
              <a:ext cx="3574581" cy="174919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x-none" sz="1100" dirty="0">
                  <a:solidFill>
                    <a:schemeClr val="bg1"/>
                  </a:solidFill>
                </a:rPr>
                <a:t>Steganography is the technique of hiding data within an ordinary, non-secret file or message to avoid detection</a:t>
              </a:r>
              <a:br>
                <a:rPr lang="en-US" altLang="x-none" sz="1100" dirty="0">
                  <a:solidFill>
                    <a:schemeClr val="bg1"/>
                  </a:solidFill>
                </a:rPr>
              </a:br>
              <a:r>
                <a:rPr lang="en-US" altLang="x-none" sz="1100" dirty="0">
                  <a:solidFill>
                    <a:schemeClr val="bg1"/>
                  </a:solidFill>
                </a:rPr>
                <a:t>Greek words stegnos, which means “hidden,” and graph, which means “to write.” Hence, “hidden writing.”</a:t>
              </a:r>
              <a:br>
                <a:rPr lang="en-US" altLang="x-none" sz="1100" dirty="0">
                  <a:solidFill>
                    <a:schemeClr val="bg1"/>
                  </a:solidFill>
                </a:rPr>
              </a:br>
              <a:r>
                <a:rPr lang="en-US" altLang="x-none" sz="1100" dirty="0">
                  <a:solidFill>
                    <a:schemeClr val="bg1"/>
                  </a:solidFill>
                </a:rPr>
                <a:t>Similar to cryptography but it is different.</a:t>
              </a:r>
            </a:p>
            <a:p>
              <a:pPr>
                <a:lnSpc>
                  <a:spcPct val="150000"/>
                </a:lnSpc>
              </a:pPr>
              <a:r>
                <a:rPr lang="en-US" altLang="x-none" sz="1100" dirty="0">
                  <a:solidFill>
                    <a:schemeClr val="bg1"/>
                  </a:solidFill>
                </a:rPr>
                <a:t>Earlier kings used these methods, and now hackers and cyber experts use these methods.</a:t>
              </a: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515804" y="3495779"/>
              <a:ext cx="1457616" cy="266582"/>
              <a:chOff x="526066" y="4133850"/>
              <a:chExt cx="1457616" cy="266582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526066" y="4133850"/>
                <a:ext cx="266582" cy="266582"/>
                <a:chOff x="2254868" y="4232585"/>
                <a:chExt cx="335932" cy="335932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2254868" y="4232585"/>
                  <a:ext cx="335932" cy="3359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4" name="Freeform 7"/>
                <p:cNvSpPr>
                  <a:spLocks/>
                </p:cNvSpPr>
                <p:nvPr/>
              </p:nvSpPr>
              <p:spPr bwMode="auto">
                <a:xfrm>
                  <a:off x="2321816" y="4316730"/>
                  <a:ext cx="202036" cy="167642"/>
                </a:xfrm>
                <a:custGeom>
                  <a:avLst/>
                  <a:gdLst>
                    <a:gd name="T0" fmla="*/ 505 w 1640"/>
                    <a:gd name="T1" fmla="*/ 1343 h 1361"/>
                    <a:gd name="T2" fmla="*/ 17 w 1640"/>
                    <a:gd name="T3" fmla="*/ 842 h 1361"/>
                    <a:gd name="T4" fmla="*/ 15 w 1640"/>
                    <a:gd name="T5" fmla="*/ 782 h 1361"/>
                    <a:gd name="T6" fmla="*/ 201 w 1640"/>
                    <a:gd name="T7" fmla="*/ 573 h 1361"/>
                    <a:gd name="T8" fmla="*/ 265 w 1640"/>
                    <a:gd name="T9" fmla="*/ 571 h 1361"/>
                    <a:gd name="T10" fmla="*/ 342 w 1640"/>
                    <a:gd name="T11" fmla="*/ 647 h 1361"/>
                    <a:gd name="T12" fmla="*/ 518 w 1640"/>
                    <a:gd name="T13" fmla="*/ 816 h 1361"/>
                    <a:gd name="T14" fmla="*/ 570 w 1640"/>
                    <a:gd name="T15" fmla="*/ 806 h 1361"/>
                    <a:gd name="T16" fmla="*/ 909 w 1640"/>
                    <a:gd name="T17" fmla="*/ 468 h 1361"/>
                    <a:gd name="T18" fmla="*/ 1360 w 1640"/>
                    <a:gd name="T19" fmla="*/ 17 h 1361"/>
                    <a:gd name="T20" fmla="*/ 1360 w 1640"/>
                    <a:gd name="T21" fmla="*/ 17 h 1361"/>
                    <a:gd name="T22" fmla="*/ 1422 w 1640"/>
                    <a:gd name="T23" fmla="*/ 18 h 1361"/>
                    <a:gd name="T24" fmla="*/ 1624 w 1640"/>
                    <a:gd name="T25" fmla="*/ 230 h 1361"/>
                    <a:gd name="T26" fmla="*/ 1623 w 1640"/>
                    <a:gd name="T27" fmla="*/ 291 h 1361"/>
                    <a:gd name="T28" fmla="*/ 567 w 1640"/>
                    <a:gd name="T29" fmla="*/ 1344 h 1361"/>
                    <a:gd name="T30" fmla="*/ 505 w 1640"/>
                    <a:gd name="T31" fmla="*/ 1343 h 1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40" h="1361">
                      <a:moveTo>
                        <a:pt x="505" y="1343"/>
                      </a:moveTo>
                      <a:cubicBezTo>
                        <a:pt x="338" y="1173"/>
                        <a:pt x="175" y="1004"/>
                        <a:pt x="17" y="842"/>
                      </a:cubicBezTo>
                      <a:cubicBezTo>
                        <a:pt x="1" y="825"/>
                        <a:pt x="0" y="799"/>
                        <a:pt x="15" y="782"/>
                      </a:cubicBezTo>
                      <a:cubicBezTo>
                        <a:pt x="74" y="716"/>
                        <a:pt x="136" y="647"/>
                        <a:pt x="201" y="573"/>
                      </a:cubicBezTo>
                      <a:cubicBezTo>
                        <a:pt x="218" y="555"/>
                        <a:pt x="247" y="554"/>
                        <a:pt x="265" y="571"/>
                      </a:cubicBezTo>
                      <a:cubicBezTo>
                        <a:pt x="293" y="599"/>
                        <a:pt x="318" y="623"/>
                        <a:pt x="342" y="647"/>
                      </a:cubicBezTo>
                      <a:cubicBezTo>
                        <a:pt x="401" y="704"/>
                        <a:pt x="458" y="762"/>
                        <a:pt x="518" y="816"/>
                      </a:cubicBezTo>
                      <a:cubicBezTo>
                        <a:pt x="526" y="824"/>
                        <a:pt x="559" y="817"/>
                        <a:pt x="570" y="806"/>
                      </a:cubicBezTo>
                      <a:cubicBezTo>
                        <a:pt x="684" y="695"/>
                        <a:pt x="796" y="581"/>
                        <a:pt x="909" y="468"/>
                      </a:cubicBezTo>
                      <a:cubicBezTo>
                        <a:pt x="1059" y="318"/>
                        <a:pt x="1210" y="167"/>
                        <a:pt x="1360" y="17"/>
                      </a:cubicBezTo>
                      <a:cubicBezTo>
                        <a:pt x="1360" y="17"/>
                        <a:pt x="1360" y="17"/>
                        <a:pt x="1360" y="17"/>
                      </a:cubicBezTo>
                      <a:cubicBezTo>
                        <a:pt x="1378" y="0"/>
                        <a:pt x="1406" y="0"/>
                        <a:pt x="1422" y="18"/>
                      </a:cubicBezTo>
                      <a:cubicBezTo>
                        <a:pt x="1489" y="88"/>
                        <a:pt x="1555" y="158"/>
                        <a:pt x="1624" y="230"/>
                      </a:cubicBezTo>
                      <a:cubicBezTo>
                        <a:pt x="1640" y="247"/>
                        <a:pt x="1640" y="274"/>
                        <a:pt x="1623" y="291"/>
                      </a:cubicBezTo>
                      <a:cubicBezTo>
                        <a:pt x="1278" y="635"/>
                        <a:pt x="924" y="988"/>
                        <a:pt x="567" y="1344"/>
                      </a:cubicBezTo>
                      <a:cubicBezTo>
                        <a:pt x="550" y="1361"/>
                        <a:pt x="522" y="1361"/>
                        <a:pt x="505" y="13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4C39275C-5E5C-45E7-B7FA-899C284FBDB7}"/>
                  </a:ext>
                </a:extLst>
              </p:cNvPr>
              <p:cNvSpPr/>
              <p:nvPr/>
            </p:nvSpPr>
            <p:spPr>
              <a:xfrm>
                <a:off x="874874" y="4197381"/>
                <a:ext cx="1108808" cy="139518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r>
                  <a:rPr lang="en-US" altLang="x-none" sz="1050" b="1" dirty="0">
                    <a:solidFill>
                      <a:schemeClr val="bg1"/>
                    </a:solidFill>
                  </a:rPr>
                  <a:t>Confidentiality 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2234213" y="3489552"/>
              <a:ext cx="1457616" cy="279035"/>
              <a:chOff x="526066" y="4127623"/>
              <a:chExt cx="1457616" cy="279035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526066" y="4133850"/>
                <a:ext cx="266582" cy="266582"/>
                <a:chOff x="2254868" y="4232585"/>
                <a:chExt cx="335932" cy="335932"/>
              </a:xfrm>
            </p:grpSpPr>
            <p:sp>
              <p:nvSpPr>
                <p:cNvPr id="128" name="Oval 127"/>
                <p:cNvSpPr/>
                <p:nvPr/>
              </p:nvSpPr>
              <p:spPr>
                <a:xfrm>
                  <a:off x="2254868" y="4232585"/>
                  <a:ext cx="335932" cy="335932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9" name="Freeform 7"/>
                <p:cNvSpPr>
                  <a:spLocks/>
                </p:cNvSpPr>
                <p:nvPr/>
              </p:nvSpPr>
              <p:spPr bwMode="auto">
                <a:xfrm>
                  <a:off x="2321816" y="4316730"/>
                  <a:ext cx="202036" cy="167642"/>
                </a:xfrm>
                <a:custGeom>
                  <a:avLst/>
                  <a:gdLst>
                    <a:gd name="T0" fmla="*/ 505 w 1640"/>
                    <a:gd name="T1" fmla="*/ 1343 h 1361"/>
                    <a:gd name="T2" fmla="*/ 17 w 1640"/>
                    <a:gd name="T3" fmla="*/ 842 h 1361"/>
                    <a:gd name="T4" fmla="*/ 15 w 1640"/>
                    <a:gd name="T5" fmla="*/ 782 h 1361"/>
                    <a:gd name="T6" fmla="*/ 201 w 1640"/>
                    <a:gd name="T7" fmla="*/ 573 h 1361"/>
                    <a:gd name="T8" fmla="*/ 265 w 1640"/>
                    <a:gd name="T9" fmla="*/ 571 h 1361"/>
                    <a:gd name="T10" fmla="*/ 342 w 1640"/>
                    <a:gd name="T11" fmla="*/ 647 h 1361"/>
                    <a:gd name="T12" fmla="*/ 518 w 1640"/>
                    <a:gd name="T13" fmla="*/ 816 h 1361"/>
                    <a:gd name="T14" fmla="*/ 570 w 1640"/>
                    <a:gd name="T15" fmla="*/ 806 h 1361"/>
                    <a:gd name="T16" fmla="*/ 909 w 1640"/>
                    <a:gd name="T17" fmla="*/ 468 h 1361"/>
                    <a:gd name="T18" fmla="*/ 1360 w 1640"/>
                    <a:gd name="T19" fmla="*/ 17 h 1361"/>
                    <a:gd name="T20" fmla="*/ 1360 w 1640"/>
                    <a:gd name="T21" fmla="*/ 17 h 1361"/>
                    <a:gd name="T22" fmla="*/ 1422 w 1640"/>
                    <a:gd name="T23" fmla="*/ 18 h 1361"/>
                    <a:gd name="T24" fmla="*/ 1624 w 1640"/>
                    <a:gd name="T25" fmla="*/ 230 h 1361"/>
                    <a:gd name="T26" fmla="*/ 1623 w 1640"/>
                    <a:gd name="T27" fmla="*/ 291 h 1361"/>
                    <a:gd name="T28" fmla="*/ 567 w 1640"/>
                    <a:gd name="T29" fmla="*/ 1344 h 1361"/>
                    <a:gd name="T30" fmla="*/ 505 w 1640"/>
                    <a:gd name="T31" fmla="*/ 1343 h 1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40" h="1361">
                      <a:moveTo>
                        <a:pt x="505" y="1343"/>
                      </a:moveTo>
                      <a:cubicBezTo>
                        <a:pt x="338" y="1173"/>
                        <a:pt x="175" y="1004"/>
                        <a:pt x="17" y="842"/>
                      </a:cubicBezTo>
                      <a:cubicBezTo>
                        <a:pt x="1" y="825"/>
                        <a:pt x="0" y="799"/>
                        <a:pt x="15" y="782"/>
                      </a:cubicBezTo>
                      <a:cubicBezTo>
                        <a:pt x="74" y="716"/>
                        <a:pt x="136" y="647"/>
                        <a:pt x="201" y="573"/>
                      </a:cubicBezTo>
                      <a:cubicBezTo>
                        <a:pt x="218" y="555"/>
                        <a:pt x="247" y="554"/>
                        <a:pt x="265" y="571"/>
                      </a:cubicBezTo>
                      <a:cubicBezTo>
                        <a:pt x="293" y="599"/>
                        <a:pt x="318" y="623"/>
                        <a:pt x="342" y="647"/>
                      </a:cubicBezTo>
                      <a:cubicBezTo>
                        <a:pt x="401" y="704"/>
                        <a:pt x="458" y="762"/>
                        <a:pt x="518" y="816"/>
                      </a:cubicBezTo>
                      <a:cubicBezTo>
                        <a:pt x="526" y="824"/>
                        <a:pt x="559" y="817"/>
                        <a:pt x="570" y="806"/>
                      </a:cubicBezTo>
                      <a:cubicBezTo>
                        <a:pt x="684" y="695"/>
                        <a:pt x="796" y="581"/>
                        <a:pt x="909" y="468"/>
                      </a:cubicBezTo>
                      <a:cubicBezTo>
                        <a:pt x="1059" y="318"/>
                        <a:pt x="1210" y="167"/>
                        <a:pt x="1360" y="17"/>
                      </a:cubicBezTo>
                      <a:cubicBezTo>
                        <a:pt x="1360" y="17"/>
                        <a:pt x="1360" y="17"/>
                        <a:pt x="1360" y="17"/>
                      </a:cubicBezTo>
                      <a:cubicBezTo>
                        <a:pt x="1378" y="0"/>
                        <a:pt x="1406" y="0"/>
                        <a:pt x="1422" y="18"/>
                      </a:cubicBezTo>
                      <a:cubicBezTo>
                        <a:pt x="1489" y="88"/>
                        <a:pt x="1555" y="158"/>
                        <a:pt x="1624" y="230"/>
                      </a:cubicBezTo>
                      <a:cubicBezTo>
                        <a:pt x="1640" y="247"/>
                        <a:pt x="1640" y="274"/>
                        <a:pt x="1623" y="291"/>
                      </a:cubicBezTo>
                      <a:cubicBezTo>
                        <a:pt x="1278" y="635"/>
                        <a:pt x="924" y="988"/>
                        <a:pt x="567" y="1344"/>
                      </a:cubicBezTo>
                      <a:cubicBezTo>
                        <a:pt x="550" y="1361"/>
                        <a:pt x="522" y="1361"/>
                        <a:pt x="505" y="13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4C39275C-5E5C-45E7-B7FA-899C284FBDB7}"/>
                  </a:ext>
                </a:extLst>
              </p:cNvPr>
              <p:cNvSpPr/>
              <p:nvPr/>
            </p:nvSpPr>
            <p:spPr>
              <a:xfrm>
                <a:off x="874874" y="4127623"/>
                <a:ext cx="1108808" cy="279035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r>
                  <a:rPr lang="en-US" altLang="x-none" sz="1050" b="1" dirty="0">
                    <a:solidFill>
                      <a:schemeClr val="bg1"/>
                    </a:solidFill>
                  </a:rPr>
                  <a:t>Not Revealing Information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912FC0E-6EF6-88E0-40D9-2BBAADFE1328}"/>
              </a:ext>
            </a:extLst>
          </p:cNvPr>
          <p:cNvGrpSpPr/>
          <p:nvPr/>
        </p:nvGrpSpPr>
        <p:grpSpPr>
          <a:xfrm>
            <a:off x="4479114" y="466203"/>
            <a:ext cx="4630807" cy="4010547"/>
            <a:chOff x="4041628" y="566477"/>
            <a:chExt cx="4630807" cy="401054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9883617-8673-EFE5-D15C-A982FCB7EC53}"/>
                </a:ext>
              </a:extLst>
            </p:cNvPr>
            <p:cNvCxnSpPr/>
            <p:nvPr/>
          </p:nvCxnSpPr>
          <p:spPr>
            <a:xfrm>
              <a:off x="5472013" y="3928110"/>
              <a:ext cx="1685323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outerShdw blurRad="279400" dist="152400" dir="5400000" sx="154000" sy="154000" algn="t" rotWithShape="0">
                <a:schemeClr val="bg1">
                  <a:lumMod val="50000"/>
                  <a:alpha val="2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92C56D-ABA9-41D7-5C92-84B34A08BCB9}"/>
                </a:ext>
              </a:extLst>
            </p:cNvPr>
            <p:cNvCxnSpPr>
              <a:endCxn id="8" idx="4"/>
            </p:cNvCxnSpPr>
            <p:nvPr/>
          </p:nvCxnSpPr>
          <p:spPr>
            <a:xfrm rot="7340692" flipV="1">
              <a:off x="7717740" y="3582571"/>
              <a:ext cx="32344" cy="70917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A4EF5E-3B61-D2F1-3DEE-661EA2F3C414}"/>
                </a:ext>
              </a:extLst>
            </p:cNvPr>
            <p:cNvSpPr/>
            <p:nvPr/>
          </p:nvSpPr>
          <p:spPr>
            <a:xfrm rot="7340692">
              <a:off x="7989502" y="4034653"/>
              <a:ext cx="455407" cy="455407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prstDash val="lgDash"/>
            </a:ln>
            <a:effectLst>
              <a:outerShdw blurRad="114300" dist="38100" dir="5400000" sx="101000" sy="101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098718-2286-5853-FA8F-C4D6159B3800}"/>
                </a:ext>
              </a:extLst>
            </p:cNvPr>
            <p:cNvCxnSpPr>
              <a:endCxn id="10" idx="4"/>
            </p:cNvCxnSpPr>
            <p:nvPr/>
          </p:nvCxnSpPr>
          <p:spPr>
            <a:xfrm rot="17687678" flipV="1">
              <a:off x="4892727" y="2234412"/>
              <a:ext cx="26720" cy="5858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D3F1880-A99E-78E3-5DF1-E411707FEDA0}"/>
                </a:ext>
              </a:extLst>
            </p:cNvPr>
            <p:cNvSpPr/>
            <p:nvPr/>
          </p:nvSpPr>
          <p:spPr>
            <a:xfrm rot="17687678">
              <a:off x="4286887" y="2125374"/>
              <a:ext cx="376217" cy="376218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prstDash val="lgDash"/>
            </a:ln>
            <a:effectLst>
              <a:outerShdw blurRad="114300" dist="38100" dir="5400000" sx="101000" sy="101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5E0494-26AB-4749-6FDB-BE916BAAD258}"/>
                </a:ext>
              </a:extLst>
            </p:cNvPr>
            <p:cNvCxnSpPr>
              <a:endCxn id="12" idx="4"/>
            </p:cNvCxnSpPr>
            <p:nvPr/>
          </p:nvCxnSpPr>
          <p:spPr>
            <a:xfrm rot="18826231" flipV="1">
              <a:off x="5474973" y="1074068"/>
              <a:ext cx="34819" cy="76343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702E45-4D98-154B-2EBE-75E3BE7C1A5C}"/>
                </a:ext>
              </a:extLst>
            </p:cNvPr>
            <p:cNvSpPr/>
            <p:nvPr/>
          </p:nvSpPr>
          <p:spPr>
            <a:xfrm rot="18826231">
              <a:off x="4806648" y="764457"/>
              <a:ext cx="490250" cy="49025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prstDash val="lgDash"/>
            </a:ln>
            <a:effectLst>
              <a:outerShdw blurRad="114300" dist="38100" dir="5400000" sx="101000" sy="101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2B7CC1C-3B31-309B-8B43-544A195117EE}"/>
                </a:ext>
              </a:extLst>
            </p:cNvPr>
            <p:cNvCxnSpPr>
              <a:endCxn id="14" idx="4"/>
            </p:cNvCxnSpPr>
            <p:nvPr/>
          </p:nvCxnSpPr>
          <p:spPr>
            <a:xfrm flipV="1">
              <a:off x="6227294" y="1013796"/>
              <a:ext cx="25109" cy="5505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9E2D915-C6A6-F398-4874-764257AEE038}"/>
                </a:ext>
              </a:extLst>
            </p:cNvPr>
            <p:cNvSpPr/>
            <p:nvPr/>
          </p:nvSpPr>
          <p:spPr>
            <a:xfrm>
              <a:off x="6075635" y="660260"/>
              <a:ext cx="353536" cy="353536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prstDash val="lgDash"/>
            </a:ln>
            <a:effectLst>
              <a:outerShdw blurRad="114300" dist="38100" dir="5400000" sx="101000" sy="101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22D6B4F-631A-AF1B-D47C-9E6B42988E7A}"/>
                </a:ext>
              </a:extLst>
            </p:cNvPr>
            <p:cNvCxnSpPr>
              <a:endCxn id="16" idx="4"/>
            </p:cNvCxnSpPr>
            <p:nvPr/>
          </p:nvCxnSpPr>
          <p:spPr>
            <a:xfrm rot="13576889" flipV="1">
              <a:off x="4786931" y="3493471"/>
              <a:ext cx="32344" cy="70917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52972BA-08CE-8D58-DCE0-15DE91BC1414}"/>
                </a:ext>
              </a:extLst>
            </p:cNvPr>
            <p:cNvSpPr/>
            <p:nvPr/>
          </p:nvSpPr>
          <p:spPr>
            <a:xfrm rot="13576889">
              <a:off x="4143375" y="4011099"/>
              <a:ext cx="455407" cy="455407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prstDash val="lgDash"/>
            </a:ln>
            <a:effectLst>
              <a:outerShdw blurRad="114300" dist="38100" dir="5400000" sx="101000" sy="101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30588D-97E4-17DC-94F9-6DA4598D5516}"/>
                </a:ext>
              </a:extLst>
            </p:cNvPr>
            <p:cNvCxnSpPr>
              <a:endCxn id="18" idx="4"/>
            </p:cNvCxnSpPr>
            <p:nvPr/>
          </p:nvCxnSpPr>
          <p:spPr>
            <a:xfrm rot="2233248" flipV="1">
              <a:off x="7595207" y="1891173"/>
              <a:ext cx="39651" cy="86939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FC92AF-9A04-2121-B7C9-F50CCD1BBD49}"/>
                </a:ext>
              </a:extLst>
            </p:cNvPr>
            <p:cNvSpPr/>
            <p:nvPr/>
          </p:nvSpPr>
          <p:spPr>
            <a:xfrm rot="2233248">
              <a:off x="7783469" y="1490278"/>
              <a:ext cx="558290" cy="558290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prstDash val="lgDash"/>
            </a:ln>
            <a:effectLst>
              <a:outerShdw blurRad="114300" dist="38100" dir="5400000" sx="101000" sy="101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44DC86C-C873-4787-1C3A-F905A9A3493D}"/>
                </a:ext>
              </a:extLst>
            </p:cNvPr>
            <p:cNvCxnSpPr>
              <a:endCxn id="20" idx="4"/>
            </p:cNvCxnSpPr>
            <p:nvPr/>
          </p:nvCxnSpPr>
          <p:spPr>
            <a:xfrm rot="2583101" flipV="1">
              <a:off x="6916433" y="1337537"/>
              <a:ext cx="25109" cy="5505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119801C-C163-D57F-C50E-F7E8230104D2}"/>
                </a:ext>
              </a:extLst>
            </p:cNvPr>
            <p:cNvSpPr/>
            <p:nvPr/>
          </p:nvSpPr>
          <p:spPr>
            <a:xfrm rot="2583101">
              <a:off x="7069981" y="1114288"/>
              <a:ext cx="353536" cy="353536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prstDash val="lgDash"/>
            </a:ln>
            <a:effectLst>
              <a:outerShdw blurRad="114300" dist="38100" dir="5400000" sx="101000" sy="101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9">
              <a:extLst>
                <a:ext uri="{FF2B5EF4-FFF2-40B4-BE49-F238E27FC236}">
                  <a16:creationId xmlns:a16="http://schemas.microsoft.com/office/drawing/2014/main" id="{E18C1DCA-89E9-CDAF-451A-CEF8B1B1F3C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11772" y="1200227"/>
              <a:ext cx="4360663" cy="2872419"/>
              <a:chOff x="5628" y="5033"/>
              <a:chExt cx="3897" cy="2567"/>
            </a:xfrm>
          </p:grpSpPr>
          <p:sp>
            <p:nvSpPr>
              <p:cNvPr id="74" name="Freeform 10">
                <a:extLst>
                  <a:ext uri="{FF2B5EF4-FFF2-40B4-BE49-F238E27FC236}">
                    <a16:creationId xmlns:a16="http://schemas.microsoft.com/office/drawing/2014/main" id="{E404BAD4-BDC6-04FD-F128-06EE41887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28" y="5033"/>
                <a:ext cx="3897" cy="2567"/>
              </a:xfrm>
              <a:custGeom>
                <a:avLst/>
                <a:gdLst>
                  <a:gd name="T0" fmla="*/ 680 w 829"/>
                  <a:gd name="T1" fmla="*/ 235 h 545"/>
                  <a:gd name="T2" fmla="*/ 624 w 829"/>
                  <a:gd name="T3" fmla="*/ 246 h 545"/>
                  <a:gd name="T4" fmla="*/ 511 w 829"/>
                  <a:gd name="T5" fmla="*/ 202 h 545"/>
                  <a:gd name="T6" fmla="*/ 306 w 829"/>
                  <a:gd name="T7" fmla="*/ 0 h 545"/>
                  <a:gd name="T8" fmla="*/ 101 w 829"/>
                  <a:gd name="T9" fmla="*/ 205 h 545"/>
                  <a:gd name="T10" fmla="*/ 109 w 829"/>
                  <a:gd name="T11" fmla="*/ 259 h 545"/>
                  <a:gd name="T12" fmla="*/ 0 w 829"/>
                  <a:gd name="T13" fmla="*/ 400 h 545"/>
                  <a:gd name="T14" fmla="*/ 145 w 829"/>
                  <a:gd name="T15" fmla="*/ 545 h 545"/>
                  <a:gd name="T16" fmla="*/ 232 w 829"/>
                  <a:gd name="T17" fmla="*/ 516 h 545"/>
                  <a:gd name="T18" fmla="*/ 322 w 829"/>
                  <a:gd name="T19" fmla="*/ 545 h 545"/>
                  <a:gd name="T20" fmla="*/ 413 w 829"/>
                  <a:gd name="T21" fmla="*/ 515 h 545"/>
                  <a:gd name="T22" fmla="*/ 509 w 829"/>
                  <a:gd name="T23" fmla="*/ 545 h 545"/>
                  <a:gd name="T24" fmla="*/ 608 w 829"/>
                  <a:gd name="T25" fmla="*/ 513 h 545"/>
                  <a:gd name="T26" fmla="*/ 680 w 829"/>
                  <a:gd name="T27" fmla="*/ 532 h 545"/>
                  <a:gd name="T28" fmla="*/ 829 w 829"/>
                  <a:gd name="T29" fmla="*/ 384 h 545"/>
                  <a:gd name="T30" fmla="*/ 680 w 829"/>
                  <a:gd name="T31" fmla="*/ 235 h 545"/>
                  <a:gd name="T32" fmla="*/ 680 w 829"/>
                  <a:gd name="T33" fmla="*/ 235 h 545"/>
                  <a:gd name="T34" fmla="*/ 680 w 829"/>
                  <a:gd name="T35" fmla="*/ 235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9" h="545">
                    <a:moveTo>
                      <a:pt x="680" y="235"/>
                    </a:moveTo>
                    <a:cubicBezTo>
                      <a:pt x="660" y="235"/>
                      <a:pt x="641" y="239"/>
                      <a:pt x="624" y="246"/>
                    </a:cubicBezTo>
                    <a:cubicBezTo>
                      <a:pt x="594" y="219"/>
                      <a:pt x="554" y="203"/>
                      <a:pt x="511" y="202"/>
                    </a:cubicBezTo>
                    <a:cubicBezTo>
                      <a:pt x="509" y="90"/>
                      <a:pt x="418" y="0"/>
                      <a:pt x="306" y="0"/>
                    </a:cubicBezTo>
                    <a:cubicBezTo>
                      <a:pt x="193" y="0"/>
                      <a:pt x="101" y="92"/>
                      <a:pt x="101" y="205"/>
                    </a:cubicBezTo>
                    <a:cubicBezTo>
                      <a:pt x="101" y="224"/>
                      <a:pt x="104" y="242"/>
                      <a:pt x="109" y="259"/>
                    </a:cubicBezTo>
                    <a:cubicBezTo>
                      <a:pt x="46" y="275"/>
                      <a:pt x="0" y="332"/>
                      <a:pt x="0" y="400"/>
                    </a:cubicBezTo>
                    <a:cubicBezTo>
                      <a:pt x="0" y="480"/>
                      <a:pt x="65" y="545"/>
                      <a:pt x="145" y="545"/>
                    </a:cubicBezTo>
                    <a:cubicBezTo>
                      <a:pt x="178" y="545"/>
                      <a:pt x="208" y="534"/>
                      <a:pt x="232" y="516"/>
                    </a:cubicBezTo>
                    <a:cubicBezTo>
                      <a:pt x="257" y="534"/>
                      <a:pt x="288" y="545"/>
                      <a:pt x="322" y="545"/>
                    </a:cubicBezTo>
                    <a:cubicBezTo>
                      <a:pt x="356" y="545"/>
                      <a:pt x="387" y="534"/>
                      <a:pt x="413" y="515"/>
                    </a:cubicBezTo>
                    <a:cubicBezTo>
                      <a:pt x="440" y="534"/>
                      <a:pt x="473" y="545"/>
                      <a:pt x="509" y="545"/>
                    </a:cubicBezTo>
                    <a:cubicBezTo>
                      <a:pt x="546" y="545"/>
                      <a:pt x="580" y="533"/>
                      <a:pt x="608" y="513"/>
                    </a:cubicBezTo>
                    <a:cubicBezTo>
                      <a:pt x="629" y="525"/>
                      <a:pt x="654" y="532"/>
                      <a:pt x="680" y="532"/>
                    </a:cubicBezTo>
                    <a:cubicBezTo>
                      <a:pt x="762" y="532"/>
                      <a:pt x="829" y="466"/>
                      <a:pt x="829" y="384"/>
                    </a:cubicBezTo>
                    <a:cubicBezTo>
                      <a:pt x="829" y="302"/>
                      <a:pt x="762" y="235"/>
                      <a:pt x="680" y="235"/>
                    </a:cubicBezTo>
                    <a:close/>
                    <a:moveTo>
                      <a:pt x="680" y="235"/>
                    </a:moveTo>
                    <a:cubicBezTo>
                      <a:pt x="680" y="235"/>
                      <a:pt x="680" y="235"/>
                      <a:pt x="680" y="235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11">
                <a:extLst>
                  <a:ext uri="{FF2B5EF4-FFF2-40B4-BE49-F238E27FC236}">
                    <a16:creationId xmlns:a16="http://schemas.microsoft.com/office/drawing/2014/main" id="{18F8DA71-6C67-F4E0-B99E-2FFFA70A9B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14" y="5038"/>
                <a:ext cx="2411" cy="2562"/>
              </a:xfrm>
              <a:custGeom>
                <a:avLst/>
                <a:gdLst>
                  <a:gd name="T0" fmla="*/ 513 w 513"/>
                  <a:gd name="T1" fmla="*/ 383 h 544"/>
                  <a:gd name="T2" fmla="*/ 364 w 513"/>
                  <a:gd name="T3" fmla="*/ 531 h 544"/>
                  <a:gd name="T4" fmla="*/ 292 w 513"/>
                  <a:gd name="T5" fmla="*/ 512 h 544"/>
                  <a:gd name="T6" fmla="*/ 193 w 513"/>
                  <a:gd name="T7" fmla="*/ 544 h 544"/>
                  <a:gd name="T8" fmla="*/ 97 w 513"/>
                  <a:gd name="T9" fmla="*/ 514 h 544"/>
                  <a:gd name="T10" fmla="*/ 6 w 513"/>
                  <a:gd name="T11" fmla="*/ 544 h 544"/>
                  <a:gd name="T12" fmla="*/ 0 w 513"/>
                  <a:gd name="T13" fmla="*/ 544 h 544"/>
                  <a:gd name="T14" fmla="*/ 0 w 513"/>
                  <a:gd name="T15" fmla="*/ 0 h 544"/>
                  <a:gd name="T16" fmla="*/ 195 w 513"/>
                  <a:gd name="T17" fmla="*/ 201 h 544"/>
                  <a:gd name="T18" fmla="*/ 308 w 513"/>
                  <a:gd name="T19" fmla="*/ 245 h 544"/>
                  <a:gd name="T20" fmla="*/ 364 w 513"/>
                  <a:gd name="T21" fmla="*/ 234 h 544"/>
                  <a:gd name="T22" fmla="*/ 513 w 513"/>
                  <a:gd name="T23" fmla="*/ 383 h 544"/>
                  <a:gd name="T24" fmla="*/ 513 w 513"/>
                  <a:gd name="T25" fmla="*/ 383 h 544"/>
                  <a:gd name="T26" fmla="*/ 513 w 513"/>
                  <a:gd name="T27" fmla="*/ 38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13" h="544">
                    <a:moveTo>
                      <a:pt x="513" y="383"/>
                    </a:moveTo>
                    <a:cubicBezTo>
                      <a:pt x="513" y="465"/>
                      <a:pt x="446" y="531"/>
                      <a:pt x="364" y="531"/>
                    </a:cubicBezTo>
                    <a:cubicBezTo>
                      <a:pt x="338" y="531"/>
                      <a:pt x="313" y="524"/>
                      <a:pt x="292" y="512"/>
                    </a:cubicBezTo>
                    <a:cubicBezTo>
                      <a:pt x="264" y="532"/>
                      <a:pt x="230" y="544"/>
                      <a:pt x="193" y="544"/>
                    </a:cubicBezTo>
                    <a:cubicBezTo>
                      <a:pt x="157" y="544"/>
                      <a:pt x="124" y="533"/>
                      <a:pt x="97" y="514"/>
                    </a:cubicBezTo>
                    <a:cubicBezTo>
                      <a:pt x="71" y="533"/>
                      <a:pt x="40" y="544"/>
                      <a:pt x="6" y="544"/>
                    </a:cubicBezTo>
                    <a:cubicBezTo>
                      <a:pt x="4" y="544"/>
                      <a:pt x="2" y="544"/>
                      <a:pt x="0" y="54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7" y="5"/>
                      <a:pt x="193" y="93"/>
                      <a:pt x="195" y="201"/>
                    </a:cubicBezTo>
                    <a:cubicBezTo>
                      <a:pt x="238" y="202"/>
                      <a:pt x="278" y="218"/>
                      <a:pt x="308" y="245"/>
                    </a:cubicBezTo>
                    <a:cubicBezTo>
                      <a:pt x="325" y="238"/>
                      <a:pt x="344" y="234"/>
                      <a:pt x="364" y="234"/>
                    </a:cubicBezTo>
                    <a:cubicBezTo>
                      <a:pt x="446" y="234"/>
                      <a:pt x="513" y="301"/>
                      <a:pt x="513" y="383"/>
                    </a:cubicBezTo>
                    <a:close/>
                    <a:moveTo>
                      <a:pt x="513" y="383"/>
                    </a:moveTo>
                    <a:cubicBezTo>
                      <a:pt x="513" y="383"/>
                      <a:pt x="513" y="383"/>
                      <a:pt x="513" y="383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1393">
              <a:extLst>
                <a:ext uri="{FF2B5EF4-FFF2-40B4-BE49-F238E27FC236}">
                  <a16:creationId xmlns:a16="http://schemas.microsoft.com/office/drawing/2014/main" id="{79B76ADB-4ADE-1BC1-D71A-3F5635130CA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2826" y="1693410"/>
              <a:ext cx="2378556" cy="1886051"/>
              <a:chOff x="19197" y="-2810"/>
              <a:chExt cx="4250" cy="3370"/>
            </a:xfrm>
          </p:grpSpPr>
          <p:sp>
            <p:nvSpPr>
              <p:cNvPr id="62" name="Freeform 1394">
                <a:extLst>
                  <a:ext uri="{FF2B5EF4-FFF2-40B4-BE49-F238E27FC236}">
                    <a16:creationId xmlns:a16="http://schemas.microsoft.com/office/drawing/2014/main" id="{6681F807-4753-B04B-3819-64A165CAC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3" y="-2810"/>
                <a:ext cx="3791" cy="3254"/>
              </a:xfrm>
              <a:custGeom>
                <a:avLst/>
                <a:gdLst>
                  <a:gd name="T0" fmla="*/ 3791 w 3791"/>
                  <a:gd name="T1" fmla="*/ 3239 h 3254"/>
                  <a:gd name="T2" fmla="*/ 12 w 3791"/>
                  <a:gd name="T3" fmla="*/ 3254 h 3254"/>
                  <a:gd name="T4" fmla="*/ 0 w 3791"/>
                  <a:gd name="T5" fmla="*/ 256 h 3254"/>
                  <a:gd name="T6" fmla="*/ 0 w 3791"/>
                  <a:gd name="T7" fmla="*/ 2 h 3254"/>
                  <a:gd name="T8" fmla="*/ 750 w 3791"/>
                  <a:gd name="T9" fmla="*/ 0 h 3254"/>
                  <a:gd name="T10" fmla="*/ 1099 w 3791"/>
                  <a:gd name="T11" fmla="*/ 252 h 3254"/>
                  <a:gd name="T12" fmla="*/ 3779 w 3791"/>
                  <a:gd name="T13" fmla="*/ 242 h 3254"/>
                  <a:gd name="T14" fmla="*/ 3791 w 3791"/>
                  <a:gd name="T15" fmla="*/ 3239 h 3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91" h="3254">
                    <a:moveTo>
                      <a:pt x="3791" y="3239"/>
                    </a:moveTo>
                    <a:lnTo>
                      <a:pt x="12" y="3254"/>
                    </a:lnTo>
                    <a:lnTo>
                      <a:pt x="0" y="256"/>
                    </a:lnTo>
                    <a:lnTo>
                      <a:pt x="0" y="2"/>
                    </a:lnTo>
                    <a:lnTo>
                      <a:pt x="750" y="0"/>
                    </a:lnTo>
                    <a:lnTo>
                      <a:pt x="1099" y="252"/>
                    </a:lnTo>
                    <a:lnTo>
                      <a:pt x="3779" y="242"/>
                    </a:lnTo>
                    <a:lnTo>
                      <a:pt x="3791" y="3239"/>
                    </a:lnTo>
                    <a:close/>
                  </a:path>
                </a:pathLst>
              </a:custGeom>
              <a:solidFill>
                <a:srgbClr val="5388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395">
                <a:extLst>
                  <a:ext uri="{FF2B5EF4-FFF2-40B4-BE49-F238E27FC236}">
                    <a16:creationId xmlns:a16="http://schemas.microsoft.com/office/drawing/2014/main" id="{3FD9479D-DC81-3049-188E-7AB3F911B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96" y="-2285"/>
                <a:ext cx="3525" cy="192"/>
              </a:xfrm>
              <a:custGeom>
                <a:avLst/>
                <a:gdLst>
                  <a:gd name="T0" fmla="*/ 3525 w 3525"/>
                  <a:gd name="T1" fmla="*/ 178 h 192"/>
                  <a:gd name="T2" fmla="*/ 2 w 3525"/>
                  <a:gd name="T3" fmla="*/ 192 h 192"/>
                  <a:gd name="T4" fmla="*/ 0 w 3525"/>
                  <a:gd name="T5" fmla="*/ 14 h 192"/>
                  <a:gd name="T6" fmla="*/ 3525 w 3525"/>
                  <a:gd name="T7" fmla="*/ 0 h 192"/>
                  <a:gd name="T8" fmla="*/ 3525 w 3525"/>
                  <a:gd name="T9" fmla="*/ 17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25" h="192">
                    <a:moveTo>
                      <a:pt x="3525" y="178"/>
                    </a:moveTo>
                    <a:lnTo>
                      <a:pt x="2" y="192"/>
                    </a:lnTo>
                    <a:lnTo>
                      <a:pt x="0" y="14"/>
                    </a:lnTo>
                    <a:lnTo>
                      <a:pt x="3525" y="0"/>
                    </a:lnTo>
                    <a:lnTo>
                      <a:pt x="3525" y="178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396">
                <a:extLst>
                  <a:ext uri="{FF2B5EF4-FFF2-40B4-BE49-F238E27FC236}">
                    <a16:creationId xmlns:a16="http://schemas.microsoft.com/office/drawing/2014/main" id="{633DB216-CCF7-E981-A6F2-2CB507FC0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7" y="-2110"/>
                <a:ext cx="4250" cy="2670"/>
              </a:xfrm>
              <a:custGeom>
                <a:avLst/>
                <a:gdLst>
                  <a:gd name="T0" fmla="*/ 1742 w 1790"/>
                  <a:gd name="T1" fmla="*/ 1117 h 1124"/>
                  <a:gd name="T2" fmla="*/ 53 w 1790"/>
                  <a:gd name="T3" fmla="*/ 1124 h 1124"/>
                  <a:gd name="T4" fmla="*/ 4 w 1790"/>
                  <a:gd name="T5" fmla="*/ 1074 h 1124"/>
                  <a:gd name="T6" fmla="*/ 0 w 1790"/>
                  <a:gd name="T7" fmla="*/ 58 h 1124"/>
                  <a:gd name="T8" fmla="*/ 48 w 1790"/>
                  <a:gd name="T9" fmla="*/ 7 h 1124"/>
                  <a:gd name="T10" fmla="*/ 1737 w 1790"/>
                  <a:gd name="T11" fmla="*/ 0 h 1124"/>
                  <a:gd name="T12" fmla="*/ 1786 w 1790"/>
                  <a:gd name="T13" fmla="*/ 51 h 1124"/>
                  <a:gd name="T14" fmla="*/ 1790 w 1790"/>
                  <a:gd name="T15" fmla="*/ 1066 h 1124"/>
                  <a:gd name="T16" fmla="*/ 1742 w 1790"/>
                  <a:gd name="T17" fmla="*/ 1117 h 1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0" h="1124">
                    <a:moveTo>
                      <a:pt x="1742" y="1117"/>
                    </a:moveTo>
                    <a:cubicBezTo>
                      <a:pt x="53" y="1124"/>
                      <a:pt x="53" y="1124"/>
                      <a:pt x="53" y="1124"/>
                    </a:cubicBezTo>
                    <a:cubicBezTo>
                      <a:pt x="26" y="1124"/>
                      <a:pt x="4" y="1101"/>
                      <a:pt x="4" y="1074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30"/>
                      <a:pt x="21" y="7"/>
                      <a:pt x="48" y="7"/>
                    </a:cubicBezTo>
                    <a:cubicBezTo>
                      <a:pt x="1737" y="0"/>
                      <a:pt x="1737" y="0"/>
                      <a:pt x="1737" y="0"/>
                    </a:cubicBezTo>
                    <a:cubicBezTo>
                      <a:pt x="1764" y="0"/>
                      <a:pt x="1785" y="23"/>
                      <a:pt x="1786" y="51"/>
                    </a:cubicBezTo>
                    <a:cubicBezTo>
                      <a:pt x="1790" y="1066"/>
                      <a:pt x="1790" y="1066"/>
                      <a:pt x="1790" y="1066"/>
                    </a:cubicBezTo>
                    <a:cubicBezTo>
                      <a:pt x="1790" y="1094"/>
                      <a:pt x="1768" y="1117"/>
                      <a:pt x="1742" y="1117"/>
                    </a:cubicBezTo>
                    <a:close/>
                  </a:path>
                </a:pathLst>
              </a:custGeom>
              <a:solidFill>
                <a:srgbClr val="6BA3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397">
                <a:extLst>
                  <a:ext uri="{FF2B5EF4-FFF2-40B4-BE49-F238E27FC236}">
                    <a16:creationId xmlns:a16="http://schemas.microsoft.com/office/drawing/2014/main" id="{ECA97B9B-4BAF-FA41-7CDF-6F54C3A82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7" y="-2107"/>
                <a:ext cx="4114" cy="2403"/>
              </a:xfrm>
              <a:custGeom>
                <a:avLst/>
                <a:gdLst>
                  <a:gd name="T0" fmla="*/ 1687 w 1733"/>
                  <a:gd name="T1" fmla="*/ 1005 h 1012"/>
                  <a:gd name="T2" fmla="*/ 50 w 1733"/>
                  <a:gd name="T3" fmla="*/ 1012 h 1012"/>
                  <a:gd name="T4" fmla="*/ 4 w 1733"/>
                  <a:gd name="T5" fmla="*/ 966 h 1012"/>
                  <a:gd name="T6" fmla="*/ 0 w 1733"/>
                  <a:gd name="T7" fmla="*/ 52 h 1012"/>
                  <a:gd name="T8" fmla="*/ 46 w 1733"/>
                  <a:gd name="T9" fmla="*/ 6 h 1012"/>
                  <a:gd name="T10" fmla="*/ 1683 w 1733"/>
                  <a:gd name="T11" fmla="*/ 0 h 1012"/>
                  <a:gd name="T12" fmla="*/ 1729 w 1733"/>
                  <a:gd name="T13" fmla="*/ 46 h 1012"/>
                  <a:gd name="T14" fmla="*/ 1733 w 1733"/>
                  <a:gd name="T15" fmla="*/ 959 h 1012"/>
                  <a:gd name="T16" fmla="*/ 1687 w 1733"/>
                  <a:gd name="T17" fmla="*/ 1005 h 1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33" h="1012">
                    <a:moveTo>
                      <a:pt x="1687" y="1005"/>
                    </a:moveTo>
                    <a:cubicBezTo>
                      <a:pt x="50" y="1012"/>
                      <a:pt x="50" y="1012"/>
                      <a:pt x="50" y="1012"/>
                    </a:cubicBezTo>
                    <a:cubicBezTo>
                      <a:pt x="24" y="1012"/>
                      <a:pt x="4" y="991"/>
                      <a:pt x="4" y="966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27"/>
                      <a:pt x="20" y="6"/>
                      <a:pt x="46" y="6"/>
                    </a:cubicBezTo>
                    <a:cubicBezTo>
                      <a:pt x="1683" y="0"/>
                      <a:pt x="1683" y="0"/>
                      <a:pt x="1683" y="0"/>
                    </a:cubicBezTo>
                    <a:cubicBezTo>
                      <a:pt x="1708" y="0"/>
                      <a:pt x="1729" y="20"/>
                      <a:pt x="1729" y="46"/>
                    </a:cubicBezTo>
                    <a:cubicBezTo>
                      <a:pt x="1733" y="959"/>
                      <a:pt x="1733" y="959"/>
                      <a:pt x="1733" y="959"/>
                    </a:cubicBezTo>
                    <a:cubicBezTo>
                      <a:pt x="1733" y="984"/>
                      <a:pt x="1712" y="1005"/>
                      <a:pt x="1687" y="1005"/>
                    </a:cubicBezTo>
                    <a:close/>
                  </a:path>
                </a:pathLst>
              </a:custGeom>
              <a:solidFill>
                <a:srgbClr val="5388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1398">
                <a:extLst>
                  <a:ext uri="{FF2B5EF4-FFF2-40B4-BE49-F238E27FC236}">
                    <a16:creationId xmlns:a16="http://schemas.microsoft.com/office/drawing/2014/main" id="{FE9397EF-57F0-9640-81AF-6710A9EC10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7" y="-2100"/>
                <a:ext cx="2108" cy="1681"/>
              </a:xfrm>
              <a:custGeom>
                <a:avLst/>
                <a:gdLst>
                  <a:gd name="T0" fmla="*/ 675 w 888"/>
                  <a:gd name="T1" fmla="*/ 316 h 708"/>
                  <a:gd name="T2" fmla="*/ 888 w 888"/>
                  <a:gd name="T3" fmla="*/ 0 h 708"/>
                  <a:gd name="T4" fmla="*/ 46 w 888"/>
                  <a:gd name="T5" fmla="*/ 3 h 708"/>
                  <a:gd name="T6" fmla="*/ 0 w 888"/>
                  <a:gd name="T7" fmla="*/ 49 h 708"/>
                  <a:gd name="T8" fmla="*/ 3 w 888"/>
                  <a:gd name="T9" fmla="*/ 708 h 708"/>
                  <a:gd name="T10" fmla="*/ 675 w 888"/>
                  <a:gd name="T11" fmla="*/ 316 h 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8" h="708">
                    <a:moveTo>
                      <a:pt x="675" y="316"/>
                    </a:moveTo>
                    <a:cubicBezTo>
                      <a:pt x="780" y="224"/>
                      <a:pt x="823" y="102"/>
                      <a:pt x="888" y="0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20" y="3"/>
                      <a:pt x="0" y="24"/>
                      <a:pt x="0" y="49"/>
                    </a:cubicBezTo>
                    <a:cubicBezTo>
                      <a:pt x="3" y="708"/>
                      <a:pt x="3" y="708"/>
                      <a:pt x="3" y="708"/>
                    </a:cubicBezTo>
                    <a:cubicBezTo>
                      <a:pt x="140" y="644"/>
                      <a:pt x="437" y="527"/>
                      <a:pt x="675" y="316"/>
                    </a:cubicBez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399">
                <a:extLst>
                  <a:ext uri="{FF2B5EF4-FFF2-40B4-BE49-F238E27FC236}">
                    <a16:creationId xmlns:a16="http://schemas.microsoft.com/office/drawing/2014/main" id="{7E705775-E05B-124B-3EA8-CE544AFF33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880" y="-1423"/>
                <a:ext cx="881" cy="1183"/>
              </a:xfrm>
              <a:custGeom>
                <a:avLst/>
                <a:gdLst>
                  <a:gd name="T0" fmla="*/ 341 w 371"/>
                  <a:gd name="T1" fmla="*/ 214 h 498"/>
                  <a:gd name="T2" fmla="*/ 322 w 371"/>
                  <a:gd name="T3" fmla="*/ 214 h 498"/>
                  <a:gd name="T4" fmla="*/ 322 w 371"/>
                  <a:gd name="T5" fmla="*/ 212 h 498"/>
                  <a:gd name="T6" fmla="*/ 322 w 371"/>
                  <a:gd name="T7" fmla="*/ 212 h 498"/>
                  <a:gd name="T8" fmla="*/ 322 w 371"/>
                  <a:gd name="T9" fmla="*/ 135 h 498"/>
                  <a:gd name="T10" fmla="*/ 322 w 371"/>
                  <a:gd name="T11" fmla="*/ 134 h 498"/>
                  <a:gd name="T12" fmla="*/ 322 w 371"/>
                  <a:gd name="T13" fmla="*/ 134 h 498"/>
                  <a:gd name="T14" fmla="*/ 322 w 371"/>
                  <a:gd name="T15" fmla="*/ 134 h 498"/>
                  <a:gd name="T16" fmla="*/ 274 w 371"/>
                  <a:gd name="T17" fmla="*/ 31 h 498"/>
                  <a:gd name="T18" fmla="*/ 264 w 371"/>
                  <a:gd name="T19" fmla="*/ 24 h 498"/>
                  <a:gd name="T20" fmla="*/ 241 w 371"/>
                  <a:gd name="T21" fmla="*/ 11 h 498"/>
                  <a:gd name="T22" fmla="*/ 188 w 371"/>
                  <a:gd name="T23" fmla="*/ 0 h 498"/>
                  <a:gd name="T24" fmla="*/ 102 w 371"/>
                  <a:gd name="T25" fmla="*/ 30 h 498"/>
                  <a:gd name="T26" fmla="*/ 93 w 371"/>
                  <a:gd name="T27" fmla="*/ 39 h 498"/>
                  <a:gd name="T28" fmla="*/ 82 w 371"/>
                  <a:gd name="T29" fmla="*/ 51 h 498"/>
                  <a:gd name="T30" fmla="*/ 69 w 371"/>
                  <a:gd name="T31" fmla="*/ 69 h 498"/>
                  <a:gd name="T32" fmla="*/ 52 w 371"/>
                  <a:gd name="T33" fmla="*/ 133 h 498"/>
                  <a:gd name="T34" fmla="*/ 52 w 371"/>
                  <a:gd name="T35" fmla="*/ 213 h 498"/>
                  <a:gd name="T36" fmla="*/ 33 w 371"/>
                  <a:gd name="T37" fmla="*/ 213 h 498"/>
                  <a:gd name="T38" fmla="*/ 3 w 371"/>
                  <a:gd name="T39" fmla="*/ 237 h 498"/>
                  <a:gd name="T40" fmla="*/ 0 w 371"/>
                  <a:gd name="T41" fmla="*/ 473 h 498"/>
                  <a:gd name="T42" fmla="*/ 31 w 371"/>
                  <a:gd name="T43" fmla="*/ 497 h 498"/>
                  <a:gd name="T44" fmla="*/ 338 w 371"/>
                  <a:gd name="T45" fmla="*/ 498 h 498"/>
                  <a:gd name="T46" fmla="*/ 369 w 371"/>
                  <a:gd name="T47" fmla="*/ 474 h 498"/>
                  <a:gd name="T48" fmla="*/ 371 w 371"/>
                  <a:gd name="T49" fmla="*/ 238 h 498"/>
                  <a:gd name="T50" fmla="*/ 341 w 371"/>
                  <a:gd name="T51" fmla="*/ 214 h 498"/>
                  <a:gd name="T52" fmla="*/ 220 w 371"/>
                  <a:gd name="T53" fmla="*/ 427 h 498"/>
                  <a:gd name="T54" fmla="*/ 147 w 371"/>
                  <a:gd name="T55" fmla="*/ 427 h 498"/>
                  <a:gd name="T56" fmla="*/ 160 w 371"/>
                  <a:gd name="T57" fmla="*/ 364 h 498"/>
                  <a:gd name="T58" fmla="*/ 142 w 371"/>
                  <a:gd name="T59" fmla="*/ 327 h 498"/>
                  <a:gd name="T60" fmla="*/ 185 w 371"/>
                  <a:gd name="T61" fmla="*/ 281 h 498"/>
                  <a:gd name="T62" fmla="*/ 227 w 371"/>
                  <a:gd name="T63" fmla="*/ 327 h 498"/>
                  <a:gd name="T64" fmla="*/ 208 w 371"/>
                  <a:gd name="T65" fmla="*/ 364 h 498"/>
                  <a:gd name="T66" fmla="*/ 220 w 371"/>
                  <a:gd name="T67" fmla="*/ 427 h 498"/>
                  <a:gd name="T68" fmla="*/ 102 w 371"/>
                  <a:gd name="T69" fmla="*/ 213 h 498"/>
                  <a:gd name="T70" fmla="*/ 103 w 371"/>
                  <a:gd name="T71" fmla="*/ 163 h 498"/>
                  <a:gd name="T72" fmla="*/ 103 w 371"/>
                  <a:gd name="T73" fmla="*/ 133 h 498"/>
                  <a:gd name="T74" fmla="*/ 128 w 371"/>
                  <a:gd name="T75" fmla="*/ 74 h 498"/>
                  <a:gd name="T76" fmla="*/ 129 w 371"/>
                  <a:gd name="T77" fmla="*/ 73 h 498"/>
                  <a:gd name="T78" fmla="*/ 155 w 371"/>
                  <a:gd name="T79" fmla="*/ 56 h 498"/>
                  <a:gd name="T80" fmla="*/ 188 w 371"/>
                  <a:gd name="T81" fmla="*/ 49 h 498"/>
                  <a:gd name="T82" fmla="*/ 226 w 371"/>
                  <a:gd name="T83" fmla="*/ 59 h 498"/>
                  <a:gd name="T84" fmla="*/ 260 w 371"/>
                  <a:gd name="T85" fmla="*/ 92 h 498"/>
                  <a:gd name="T86" fmla="*/ 272 w 371"/>
                  <a:gd name="T87" fmla="*/ 134 h 498"/>
                  <a:gd name="T88" fmla="*/ 271 w 371"/>
                  <a:gd name="T89" fmla="*/ 214 h 498"/>
                  <a:gd name="T90" fmla="*/ 102 w 371"/>
                  <a:gd name="T91" fmla="*/ 213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71" h="498">
                    <a:moveTo>
                      <a:pt x="341" y="214"/>
                    </a:moveTo>
                    <a:cubicBezTo>
                      <a:pt x="322" y="214"/>
                      <a:pt x="322" y="214"/>
                      <a:pt x="322" y="214"/>
                    </a:cubicBezTo>
                    <a:cubicBezTo>
                      <a:pt x="322" y="212"/>
                      <a:pt x="322" y="212"/>
                      <a:pt x="322" y="212"/>
                    </a:cubicBezTo>
                    <a:cubicBezTo>
                      <a:pt x="322" y="212"/>
                      <a:pt x="322" y="212"/>
                      <a:pt x="322" y="212"/>
                    </a:cubicBezTo>
                    <a:cubicBezTo>
                      <a:pt x="322" y="135"/>
                      <a:pt x="322" y="135"/>
                      <a:pt x="322" y="135"/>
                    </a:cubicBezTo>
                    <a:cubicBezTo>
                      <a:pt x="322" y="134"/>
                      <a:pt x="322" y="134"/>
                      <a:pt x="322" y="134"/>
                    </a:cubicBezTo>
                    <a:cubicBezTo>
                      <a:pt x="322" y="134"/>
                      <a:pt x="322" y="134"/>
                      <a:pt x="322" y="134"/>
                    </a:cubicBezTo>
                    <a:cubicBezTo>
                      <a:pt x="322" y="134"/>
                      <a:pt x="322" y="134"/>
                      <a:pt x="322" y="134"/>
                    </a:cubicBezTo>
                    <a:cubicBezTo>
                      <a:pt x="323" y="93"/>
                      <a:pt x="304" y="56"/>
                      <a:pt x="274" y="31"/>
                    </a:cubicBezTo>
                    <a:cubicBezTo>
                      <a:pt x="271" y="29"/>
                      <a:pt x="267" y="26"/>
                      <a:pt x="264" y="24"/>
                    </a:cubicBezTo>
                    <a:cubicBezTo>
                      <a:pt x="256" y="19"/>
                      <a:pt x="249" y="15"/>
                      <a:pt x="241" y="11"/>
                    </a:cubicBezTo>
                    <a:cubicBezTo>
                      <a:pt x="225" y="4"/>
                      <a:pt x="207" y="1"/>
                      <a:pt x="188" y="0"/>
                    </a:cubicBezTo>
                    <a:cubicBezTo>
                      <a:pt x="156" y="0"/>
                      <a:pt x="126" y="11"/>
                      <a:pt x="102" y="30"/>
                    </a:cubicBezTo>
                    <a:cubicBezTo>
                      <a:pt x="99" y="33"/>
                      <a:pt x="96" y="36"/>
                      <a:pt x="93" y="39"/>
                    </a:cubicBezTo>
                    <a:cubicBezTo>
                      <a:pt x="89" y="43"/>
                      <a:pt x="85" y="47"/>
                      <a:pt x="82" y="51"/>
                    </a:cubicBezTo>
                    <a:cubicBezTo>
                      <a:pt x="77" y="57"/>
                      <a:pt x="73" y="63"/>
                      <a:pt x="69" y="69"/>
                    </a:cubicBezTo>
                    <a:cubicBezTo>
                      <a:pt x="59" y="88"/>
                      <a:pt x="53" y="110"/>
                      <a:pt x="52" y="133"/>
                    </a:cubicBezTo>
                    <a:cubicBezTo>
                      <a:pt x="52" y="213"/>
                      <a:pt x="52" y="213"/>
                      <a:pt x="52" y="213"/>
                    </a:cubicBezTo>
                    <a:cubicBezTo>
                      <a:pt x="33" y="213"/>
                      <a:pt x="33" y="213"/>
                      <a:pt x="33" y="213"/>
                    </a:cubicBezTo>
                    <a:cubicBezTo>
                      <a:pt x="17" y="213"/>
                      <a:pt x="3" y="224"/>
                      <a:pt x="3" y="237"/>
                    </a:cubicBezTo>
                    <a:cubicBezTo>
                      <a:pt x="0" y="473"/>
                      <a:pt x="0" y="473"/>
                      <a:pt x="0" y="473"/>
                    </a:cubicBezTo>
                    <a:cubicBezTo>
                      <a:pt x="0" y="486"/>
                      <a:pt x="14" y="497"/>
                      <a:pt x="31" y="497"/>
                    </a:cubicBezTo>
                    <a:cubicBezTo>
                      <a:pt x="338" y="498"/>
                      <a:pt x="338" y="498"/>
                      <a:pt x="338" y="498"/>
                    </a:cubicBezTo>
                    <a:cubicBezTo>
                      <a:pt x="355" y="498"/>
                      <a:pt x="369" y="487"/>
                      <a:pt x="369" y="474"/>
                    </a:cubicBezTo>
                    <a:cubicBezTo>
                      <a:pt x="371" y="238"/>
                      <a:pt x="371" y="238"/>
                      <a:pt x="371" y="238"/>
                    </a:cubicBezTo>
                    <a:cubicBezTo>
                      <a:pt x="371" y="225"/>
                      <a:pt x="358" y="214"/>
                      <a:pt x="341" y="214"/>
                    </a:cubicBezTo>
                    <a:close/>
                    <a:moveTo>
                      <a:pt x="220" y="427"/>
                    </a:moveTo>
                    <a:cubicBezTo>
                      <a:pt x="147" y="427"/>
                      <a:pt x="147" y="427"/>
                      <a:pt x="147" y="427"/>
                    </a:cubicBezTo>
                    <a:cubicBezTo>
                      <a:pt x="160" y="364"/>
                      <a:pt x="160" y="364"/>
                      <a:pt x="160" y="364"/>
                    </a:cubicBezTo>
                    <a:cubicBezTo>
                      <a:pt x="149" y="356"/>
                      <a:pt x="142" y="342"/>
                      <a:pt x="142" y="327"/>
                    </a:cubicBezTo>
                    <a:cubicBezTo>
                      <a:pt x="142" y="301"/>
                      <a:pt x="161" y="281"/>
                      <a:pt x="185" y="281"/>
                    </a:cubicBezTo>
                    <a:cubicBezTo>
                      <a:pt x="208" y="281"/>
                      <a:pt x="227" y="302"/>
                      <a:pt x="227" y="327"/>
                    </a:cubicBezTo>
                    <a:cubicBezTo>
                      <a:pt x="227" y="342"/>
                      <a:pt x="219" y="356"/>
                      <a:pt x="208" y="364"/>
                    </a:cubicBezTo>
                    <a:lnTo>
                      <a:pt x="220" y="427"/>
                    </a:lnTo>
                    <a:close/>
                    <a:moveTo>
                      <a:pt x="102" y="213"/>
                    </a:move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33"/>
                      <a:pt x="103" y="133"/>
                      <a:pt x="103" y="133"/>
                    </a:cubicBezTo>
                    <a:cubicBezTo>
                      <a:pt x="103" y="110"/>
                      <a:pt x="113" y="89"/>
                      <a:pt x="128" y="74"/>
                    </a:cubicBezTo>
                    <a:cubicBezTo>
                      <a:pt x="129" y="73"/>
                      <a:pt x="129" y="73"/>
                      <a:pt x="129" y="73"/>
                    </a:cubicBezTo>
                    <a:cubicBezTo>
                      <a:pt x="137" y="66"/>
                      <a:pt x="146" y="60"/>
                      <a:pt x="155" y="56"/>
                    </a:cubicBezTo>
                    <a:cubicBezTo>
                      <a:pt x="165" y="52"/>
                      <a:pt x="176" y="49"/>
                      <a:pt x="188" y="49"/>
                    </a:cubicBezTo>
                    <a:cubicBezTo>
                      <a:pt x="202" y="50"/>
                      <a:pt x="214" y="53"/>
                      <a:pt x="226" y="59"/>
                    </a:cubicBezTo>
                    <a:cubicBezTo>
                      <a:pt x="240" y="67"/>
                      <a:pt x="252" y="78"/>
                      <a:pt x="260" y="92"/>
                    </a:cubicBezTo>
                    <a:cubicBezTo>
                      <a:pt x="268" y="104"/>
                      <a:pt x="272" y="119"/>
                      <a:pt x="272" y="134"/>
                    </a:cubicBezTo>
                    <a:cubicBezTo>
                      <a:pt x="271" y="214"/>
                      <a:pt x="271" y="214"/>
                      <a:pt x="271" y="214"/>
                    </a:cubicBezTo>
                    <a:lnTo>
                      <a:pt x="102" y="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116692F-77DF-6BC2-001E-334957D4B4D8}"/>
                </a:ext>
              </a:extLst>
            </p:cNvPr>
            <p:cNvGrpSpPr/>
            <p:nvPr/>
          </p:nvGrpSpPr>
          <p:grpSpPr>
            <a:xfrm>
              <a:off x="4944409" y="913494"/>
              <a:ext cx="213313" cy="213313"/>
              <a:chOff x="810375" y="1170872"/>
              <a:chExt cx="1040217" cy="1040217"/>
            </a:xfrm>
            <a:solidFill>
              <a:schemeClr val="bg1"/>
            </a:solidFill>
          </p:grpSpPr>
          <p:sp>
            <p:nvSpPr>
              <p:cNvPr id="60" name="Freeform 86">
                <a:extLst>
                  <a:ext uri="{FF2B5EF4-FFF2-40B4-BE49-F238E27FC236}">
                    <a16:creationId xmlns:a16="http://schemas.microsoft.com/office/drawing/2014/main" id="{1CD78BCA-97B6-ED00-4346-D5C7770ECD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0375" y="1170872"/>
                <a:ext cx="846433" cy="1040217"/>
              </a:xfrm>
              <a:custGeom>
                <a:avLst/>
                <a:gdLst>
                  <a:gd name="T0" fmla="*/ 326 w 425"/>
                  <a:gd name="T1" fmla="*/ 374 h 523"/>
                  <a:gd name="T2" fmla="*/ 425 w 425"/>
                  <a:gd name="T3" fmla="*/ 262 h 523"/>
                  <a:gd name="T4" fmla="*/ 425 w 425"/>
                  <a:gd name="T5" fmla="*/ 114 h 523"/>
                  <a:gd name="T6" fmla="*/ 413 w 425"/>
                  <a:gd name="T7" fmla="*/ 99 h 523"/>
                  <a:gd name="T8" fmla="*/ 223 w 425"/>
                  <a:gd name="T9" fmla="*/ 5 h 523"/>
                  <a:gd name="T10" fmla="*/ 213 w 425"/>
                  <a:gd name="T11" fmla="*/ 0 h 523"/>
                  <a:gd name="T12" fmla="*/ 202 w 425"/>
                  <a:gd name="T13" fmla="*/ 5 h 523"/>
                  <a:gd name="T14" fmla="*/ 12 w 425"/>
                  <a:gd name="T15" fmla="*/ 99 h 523"/>
                  <a:gd name="T16" fmla="*/ 0 w 425"/>
                  <a:gd name="T17" fmla="*/ 114 h 523"/>
                  <a:gd name="T18" fmla="*/ 0 w 425"/>
                  <a:gd name="T19" fmla="*/ 278 h 523"/>
                  <a:gd name="T20" fmla="*/ 60 w 425"/>
                  <a:gd name="T21" fmla="*/ 435 h 523"/>
                  <a:gd name="T22" fmla="*/ 206 w 425"/>
                  <a:gd name="T23" fmla="*/ 522 h 523"/>
                  <a:gd name="T24" fmla="*/ 213 w 425"/>
                  <a:gd name="T25" fmla="*/ 523 h 523"/>
                  <a:gd name="T26" fmla="*/ 219 w 425"/>
                  <a:gd name="T27" fmla="*/ 522 h 523"/>
                  <a:gd name="T28" fmla="*/ 329 w 425"/>
                  <a:gd name="T29" fmla="*/ 464 h 523"/>
                  <a:gd name="T30" fmla="*/ 326 w 425"/>
                  <a:gd name="T31" fmla="*/ 440 h 523"/>
                  <a:gd name="T32" fmla="*/ 326 w 425"/>
                  <a:gd name="T33" fmla="*/ 374 h 523"/>
                  <a:gd name="T34" fmla="*/ 207 w 425"/>
                  <a:gd name="T35" fmla="*/ 322 h 523"/>
                  <a:gd name="T36" fmla="*/ 196 w 425"/>
                  <a:gd name="T37" fmla="*/ 326 h 523"/>
                  <a:gd name="T38" fmla="*/ 185 w 425"/>
                  <a:gd name="T39" fmla="*/ 322 h 523"/>
                  <a:gd name="T40" fmla="*/ 128 w 425"/>
                  <a:gd name="T41" fmla="*/ 264 h 523"/>
                  <a:gd name="T42" fmla="*/ 128 w 425"/>
                  <a:gd name="T43" fmla="*/ 243 h 523"/>
                  <a:gd name="T44" fmla="*/ 149 w 425"/>
                  <a:gd name="T45" fmla="*/ 243 h 523"/>
                  <a:gd name="T46" fmla="*/ 196 w 425"/>
                  <a:gd name="T47" fmla="*/ 289 h 523"/>
                  <a:gd name="T48" fmla="*/ 308 w 425"/>
                  <a:gd name="T49" fmla="*/ 177 h 523"/>
                  <a:gd name="T50" fmla="*/ 330 w 425"/>
                  <a:gd name="T51" fmla="*/ 177 h 523"/>
                  <a:gd name="T52" fmla="*/ 330 w 425"/>
                  <a:gd name="T53" fmla="*/ 199 h 523"/>
                  <a:gd name="T54" fmla="*/ 207 w 425"/>
                  <a:gd name="T55" fmla="*/ 322 h 523"/>
                  <a:gd name="T56" fmla="*/ 207 w 425"/>
                  <a:gd name="T57" fmla="*/ 322 h 523"/>
                  <a:gd name="T58" fmla="*/ 207 w 425"/>
                  <a:gd name="T59" fmla="*/ 322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25" h="523">
                    <a:moveTo>
                      <a:pt x="326" y="374"/>
                    </a:moveTo>
                    <a:cubicBezTo>
                      <a:pt x="326" y="317"/>
                      <a:pt x="369" y="269"/>
                      <a:pt x="425" y="262"/>
                    </a:cubicBezTo>
                    <a:cubicBezTo>
                      <a:pt x="425" y="114"/>
                      <a:pt x="425" y="114"/>
                      <a:pt x="425" y="114"/>
                    </a:cubicBezTo>
                    <a:cubicBezTo>
                      <a:pt x="425" y="107"/>
                      <a:pt x="420" y="101"/>
                      <a:pt x="413" y="99"/>
                    </a:cubicBezTo>
                    <a:cubicBezTo>
                      <a:pt x="288" y="68"/>
                      <a:pt x="224" y="5"/>
                      <a:pt x="223" y="5"/>
                    </a:cubicBezTo>
                    <a:cubicBezTo>
                      <a:pt x="220" y="2"/>
                      <a:pt x="216" y="0"/>
                      <a:pt x="213" y="0"/>
                    </a:cubicBezTo>
                    <a:cubicBezTo>
                      <a:pt x="209" y="0"/>
                      <a:pt x="205" y="2"/>
                      <a:pt x="202" y="5"/>
                    </a:cubicBezTo>
                    <a:cubicBezTo>
                      <a:pt x="201" y="5"/>
                      <a:pt x="137" y="68"/>
                      <a:pt x="12" y="99"/>
                    </a:cubicBezTo>
                    <a:cubicBezTo>
                      <a:pt x="5" y="101"/>
                      <a:pt x="0" y="107"/>
                      <a:pt x="0" y="114"/>
                    </a:cubicBezTo>
                    <a:cubicBezTo>
                      <a:pt x="0" y="278"/>
                      <a:pt x="0" y="278"/>
                      <a:pt x="0" y="278"/>
                    </a:cubicBezTo>
                    <a:cubicBezTo>
                      <a:pt x="0" y="334"/>
                      <a:pt x="14" y="389"/>
                      <a:pt x="60" y="435"/>
                    </a:cubicBezTo>
                    <a:cubicBezTo>
                      <a:pt x="96" y="470"/>
                      <a:pt x="144" y="495"/>
                      <a:pt x="206" y="522"/>
                    </a:cubicBezTo>
                    <a:cubicBezTo>
                      <a:pt x="208" y="523"/>
                      <a:pt x="210" y="523"/>
                      <a:pt x="213" y="523"/>
                    </a:cubicBezTo>
                    <a:cubicBezTo>
                      <a:pt x="215" y="523"/>
                      <a:pt x="217" y="523"/>
                      <a:pt x="219" y="522"/>
                    </a:cubicBezTo>
                    <a:cubicBezTo>
                      <a:pt x="262" y="503"/>
                      <a:pt x="299" y="486"/>
                      <a:pt x="329" y="464"/>
                    </a:cubicBezTo>
                    <a:cubicBezTo>
                      <a:pt x="327" y="457"/>
                      <a:pt x="326" y="448"/>
                      <a:pt x="326" y="440"/>
                    </a:cubicBezTo>
                    <a:lnTo>
                      <a:pt x="326" y="374"/>
                    </a:lnTo>
                    <a:close/>
                    <a:moveTo>
                      <a:pt x="207" y="322"/>
                    </a:moveTo>
                    <a:cubicBezTo>
                      <a:pt x="204" y="325"/>
                      <a:pt x="200" y="326"/>
                      <a:pt x="196" y="326"/>
                    </a:cubicBezTo>
                    <a:cubicBezTo>
                      <a:pt x="192" y="326"/>
                      <a:pt x="188" y="325"/>
                      <a:pt x="185" y="322"/>
                    </a:cubicBezTo>
                    <a:cubicBezTo>
                      <a:pt x="128" y="264"/>
                      <a:pt x="128" y="264"/>
                      <a:pt x="128" y="264"/>
                    </a:cubicBezTo>
                    <a:cubicBezTo>
                      <a:pt x="122" y="258"/>
                      <a:pt x="122" y="249"/>
                      <a:pt x="128" y="243"/>
                    </a:cubicBezTo>
                    <a:cubicBezTo>
                      <a:pt x="134" y="237"/>
                      <a:pt x="143" y="237"/>
                      <a:pt x="149" y="243"/>
                    </a:cubicBezTo>
                    <a:cubicBezTo>
                      <a:pt x="196" y="289"/>
                      <a:pt x="196" y="289"/>
                      <a:pt x="196" y="289"/>
                    </a:cubicBezTo>
                    <a:cubicBezTo>
                      <a:pt x="308" y="177"/>
                      <a:pt x="308" y="177"/>
                      <a:pt x="308" y="177"/>
                    </a:cubicBezTo>
                    <a:cubicBezTo>
                      <a:pt x="314" y="171"/>
                      <a:pt x="324" y="171"/>
                      <a:pt x="330" y="177"/>
                    </a:cubicBezTo>
                    <a:cubicBezTo>
                      <a:pt x="336" y="183"/>
                      <a:pt x="336" y="193"/>
                      <a:pt x="330" y="199"/>
                    </a:cubicBezTo>
                    <a:lnTo>
                      <a:pt x="207" y="322"/>
                    </a:lnTo>
                    <a:close/>
                    <a:moveTo>
                      <a:pt x="207" y="322"/>
                    </a:moveTo>
                    <a:cubicBezTo>
                      <a:pt x="207" y="322"/>
                      <a:pt x="207" y="322"/>
                      <a:pt x="207" y="3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7">
                <a:extLst>
                  <a:ext uri="{FF2B5EF4-FFF2-40B4-BE49-F238E27FC236}">
                    <a16:creationId xmlns:a16="http://schemas.microsoft.com/office/drawing/2014/main" id="{67A552D3-95AB-6D06-B274-2F41320689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21525" y="1750395"/>
                <a:ext cx="329067" cy="460694"/>
              </a:xfrm>
              <a:custGeom>
                <a:avLst/>
                <a:gdLst>
                  <a:gd name="T0" fmla="*/ 83 w 166"/>
                  <a:gd name="T1" fmla="*/ 0 h 232"/>
                  <a:gd name="T2" fmla="*/ 0 w 166"/>
                  <a:gd name="T3" fmla="*/ 83 h 232"/>
                  <a:gd name="T4" fmla="*/ 0 w 166"/>
                  <a:gd name="T5" fmla="*/ 149 h 232"/>
                  <a:gd name="T6" fmla="*/ 83 w 166"/>
                  <a:gd name="T7" fmla="*/ 232 h 232"/>
                  <a:gd name="T8" fmla="*/ 166 w 166"/>
                  <a:gd name="T9" fmla="*/ 149 h 232"/>
                  <a:gd name="T10" fmla="*/ 166 w 166"/>
                  <a:gd name="T11" fmla="*/ 83 h 232"/>
                  <a:gd name="T12" fmla="*/ 83 w 166"/>
                  <a:gd name="T13" fmla="*/ 0 h 232"/>
                  <a:gd name="T14" fmla="*/ 80 w 166"/>
                  <a:gd name="T15" fmla="*/ 185 h 232"/>
                  <a:gd name="T16" fmla="*/ 59 w 166"/>
                  <a:gd name="T17" fmla="*/ 191 h 232"/>
                  <a:gd name="T18" fmla="*/ 35 w 166"/>
                  <a:gd name="T19" fmla="*/ 149 h 232"/>
                  <a:gd name="T20" fmla="*/ 50 w 166"/>
                  <a:gd name="T21" fmla="*/ 134 h 232"/>
                  <a:gd name="T22" fmla="*/ 66 w 166"/>
                  <a:gd name="T23" fmla="*/ 149 h 232"/>
                  <a:gd name="T24" fmla="*/ 74 w 166"/>
                  <a:gd name="T25" fmla="*/ 164 h 232"/>
                  <a:gd name="T26" fmla="*/ 80 w 166"/>
                  <a:gd name="T27" fmla="*/ 185 h 232"/>
                  <a:gd name="T28" fmla="*/ 131 w 166"/>
                  <a:gd name="T29" fmla="*/ 149 h 232"/>
                  <a:gd name="T30" fmla="*/ 116 w 166"/>
                  <a:gd name="T31" fmla="*/ 164 h 232"/>
                  <a:gd name="T32" fmla="*/ 101 w 166"/>
                  <a:gd name="T33" fmla="*/ 149 h 232"/>
                  <a:gd name="T34" fmla="*/ 101 w 166"/>
                  <a:gd name="T35" fmla="*/ 83 h 232"/>
                  <a:gd name="T36" fmla="*/ 83 w 166"/>
                  <a:gd name="T37" fmla="*/ 66 h 232"/>
                  <a:gd name="T38" fmla="*/ 66 w 166"/>
                  <a:gd name="T39" fmla="*/ 83 h 232"/>
                  <a:gd name="T40" fmla="*/ 50 w 166"/>
                  <a:gd name="T41" fmla="*/ 99 h 232"/>
                  <a:gd name="T42" fmla="*/ 35 w 166"/>
                  <a:gd name="T43" fmla="*/ 83 h 232"/>
                  <a:gd name="T44" fmla="*/ 83 w 166"/>
                  <a:gd name="T45" fmla="*/ 35 h 232"/>
                  <a:gd name="T46" fmla="*/ 131 w 166"/>
                  <a:gd name="T47" fmla="*/ 83 h 232"/>
                  <a:gd name="T48" fmla="*/ 131 w 166"/>
                  <a:gd name="T49" fmla="*/ 149 h 232"/>
                  <a:gd name="T50" fmla="*/ 131 w 166"/>
                  <a:gd name="T51" fmla="*/ 149 h 232"/>
                  <a:gd name="T52" fmla="*/ 131 w 166"/>
                  <a:gd name="T53" fmla="*/ 14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" h="232">
                    <a:moveTo>
                      <a:pt x="83" y="0"/>
                    </a:moveTo>
                    <a:cubicBezTo>
                      <a:pt x="37" y="0"/>
                      <a:pt x="0" y="37"/>
                      <a:pt x="0" y="83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95"/>
                      <a:pt x="37" y="232"/>
                      <a:pt x="83" y="232"/>
                    </a:cubicBezTo>
                    <a:cubicBezTo>
                      <a:pt x="129" y="232"/>
                      <a:pt x="166" y="195"/>
                      <a:pt x="166" y="149"/>
                    </a:cubicBezTo>
                    <a:cubicBezTo>
                      <a:pt x="166" y="83"/>
                      <a:pt x="166" y="83"/>
                      <a:pt x="166" y="83"/>
                    </a:cubicBezTo>
                    <a:cubicBezTo>
                      <a:pt x="166" y="37"/>
                      <a:pt x="129" y="0"/>
                      <a:pt x="83" y="0"/>
                    </a:cubicBezTo>
                    <a:close/>
                    <a:moveTo>
                      <a:pt x="80" y="185"/>
                    </a:moveTo>
                    <a:cubicBezTo>
                      <a:pt x="76" y="191"/>
                      <a:pt x="67" y="196"/>
                      <a:pt x="59" y="191"/>
                    </a:cubicBezTo>
                    <a:cubicBezTo>
                      <a:pt x="44" y="182"/>
                      <a:pt x="35" y="166"/>
                      <a:pt x="35" y="149"/>
                    </a:cubicBezTo>
                    <a:cubicBezTo>
                      <a:pt x="35" y="141"/>
                      <a:pt x="42" y="134"/>
                      <a:pt x="50" y="134"/>
                    </a:cubicBezTo>
                    <a:cubicBezTo>
                      <a:pt x="59" y="134"/>
                      <a:pt x="66" y="141"/>
                      <a:pt x="66" y="149"/>
                    </a:cubicBezTo>
                    <a:cubicBezTo>
                      <a:pt x="66" y="155"/>
                      <a:pt x="69" y="161"/>
                      <a:pt x="74" y="164"/>
                    </a:cubicBezTo>
                    <a:cubicBezTo>
                      <a:pt x="82" y="168"/>
                      <a:pt x="84" y="178"/>
                      <a:pt x="80" y="185"/>
                    </a:cubicBezTo>
                    <a:close/>
                    <a:moveTo>
                      <a:pt x="131" y="149"/>
                    </a:moveTo>
                    <a:cubicBezTo>
                      <a:pt x="131" y="157"/>
                      <a:pt x="124" y="164"/>
                      <a:pt x="116" y="164"/>
                    </a:cubicBezTo>
                    <a:cubicBezTo>
                      <a:pt x="108" y="164"/>
                      <a:pt x="101" y="157"/>
                      <a:pt x="101" y="149"/>
                    </a:cubicBezTo>
                    <a:cubicBezTo>
                      <a:pt x="101" y="83"/>
                      <a:pt x="101" y="83"/>
                      <a:pt x="101" y="83"/>
                    </a:cubicBezTo>
                    <a:cubicBezTo>
                      <a:pt x="101" y="74"/>
                      <a:pt x="93" y="66"/>
                      <a:pt x="83" y="66"/>
                    </a:cubicBezTo>
                    <a:cubicBezTo>
                      <a:pt x="73" y="66"/>
                      <a:pt x="66" y="74"/>
                      <a:pt x="66" y="83"/>
                    </a:cubicBezTo>
                    <a:cubicBezTo>
                      <a:pt x="66" y="92"/>
                      <a:pt x="59" y="99"/>
                      <a:pt x="50" y="99"/>
                    </a:cubicBezTo>
                    <a:cubicBezTo>
                      <a:pt x="42" y="99"/>
                      <a:pt x="35" y="92"/>
                      <a:pt x="35" y="83"/>
                    </a:cubicBezTo>
                    <a:cubicBezTo>
                      <a:pt x="35" y="57"/>
                      <a:pt x="57" y="35"/>
                      <a:pt x="83" y="35"/>
                    </a:cubicBezTo>
                    <a:cubicBezTo>
                      <a:pt x="110" y="35"/>
                      <a:pt x="131" y="57"/>
                      <a:pt x="131" y="83"/>
                    </a:cubicBezTo>
                    <a:lnTo>
                      <a:pt x="131" y="149"/>
                    </a:lnTo>
                    <a:close/>
                    <a:moveTo>
                      <a:pt x="131" y="149"/>
                    </a:moveTo>
                    <a:cubicBezTo>
                      <a:pt x="131" y="149"/>
                      <a:pt x="131" y="149"/>
                      <a:pt x="131" y="14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020586B-258A-D266-69C2-38EAF35C246F}"/>
                </a:ext>
              </a:extLst>
            </p:cNvPr>
            <p:cNvGrpSpPr/>
            <p:nvPr/>
          </p:nvGrpSpPr>
          <p:grpSpPr>
            <a:xfrm>
              <a:off x="7991870" y="1664501"/>
              <a:ext cx="146208" cy="213313"/>
              <a:chOff x="-363297" y="1170872"/>
              <a:chExt cx="712978" cy="1040217"/>
            </a:xfrm>
            <a:solidFill>
              <a:schemeClr val="bg1"/>
            </a:solidFill>
          </p:grpSpPr>
          <p:sp>
            <p:nvSpPr>
              <p:cNvPr id="58" name="Freeform 96">
                <a:extLst>
                  <a:ext uri="{FF2B5EF4-FFF2-40B4-BE49-F238E27FC236}">
                    <a16:creationId xmlns:a16="http://schemas.microsoft.com/office/drawing/2014/main" id="{1814729A-5B89-A0A9-5605-D0FA9143D9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3297" y="1170872"/>
                <a:ext cx="712978" cy="846433"/>
              </a:xfrm>
              <a:custGeom>
                <a:avLst/>
                <a:gdLst>
                  <a:gd name="T0" fmla="*/ 344 w 359"/>
                  <a:gd name="T1" fmla="*/ 164 h 425"/>
                  <a:gd name="T2" fmla="*/ 97 w 359"/>
                  <a:gd name="T3" fmla="*/ 164 h 425"/>
                  <a:gd name="T4" fmla="*/ 97 w 359"/>
                  <a:gd name="T5" fmla="*/ 114 h 425"/>
                  <a:gd name="T6" fmla="*/ 180 w 359"/>
                  <a:gd name="T7" fmla="*/ 31 h 425"/>
                  <a:gd name="T8" fmla="*/ 263 w 359"/>
                  <a:gd name="T9" fmla="*/ 114 h 425"/>
                  <a:gd name="T10" fmla="*/ 278 w 359"/>
                  <a:gd name="T11" fmla="*/ 129 h 425"/>
                  <a:gd name="T12" fmla="*/ 294 w 359"/>
                  <a:gd name="T13" fmla="*/ 114 h 425"/>
                  <a:gd name="T14" fmla="*/ 180 w 359"/>
                  <a:gd name="T15" fmla="*/ 0 h 425"/>
                  <a:gd name="T16" fmla="*/ 66 w 359"/>
                  <a:gd name="T17" fmla="*/ 114 h 425"/>
                  <a:gd name="T18" fmla="*/ 66 w 359"/>
                  <a:gd name="T19" fmla="*/ 164 h 425"/>
                  <a:gd name="T20" fmla="*/ 16 w 359"/>
                  <a:gd name="T21" fmla="*/ 164 h 425"/>
                  <a:gd name="T22" fmla="*/ 0 w 359"/>
                  <a:gd name="T23" fmla="*/ 180 h 425"/>
                  <a:gd name="T24" fmla="*/ 0 w 359"/>
                  <a:gd name="T25" fmla="*/ 409 h 425"/>
                  <a:gd name="T26" fmla="*/ 16 w 359"/>
                  <a:gd name="T27" fmla="*/ 425 h 425"/>
                  <a:gd name="T28" fmla="*/ 66 w 359"/>
                  <a:gd name="T29" fmla="*/ 425 h 425"/>
                  <a:gd name="T30" fmla="*/ 66 w 359"/>
                  <a:gd name="T31" fmla="*/ 374 h 425"/>
                  <a:gd name="T32" fmla="*/ 180 w 359"/>
                  <a:gd name="T33" fmla="*/ 261 h 425"/>
                  <a:gd name="T34" fmla="*/ 294 w 359"/>
                  <a:gd name="T35" fmla="*/ 374 h 425"/>
                  <a:gd name="T36" fmla="*/ 294 w 359"/>
                  <a:gd name="T37" fmla="*/ 425 h 425"/>
                  <a:gd name="T38" fmla="*/ 344 w 359"/>
                  <a:gd name="T39" fmla="*/ 425 h 425"/>
                  <a:gd name="T40" fmla="*/ 359 w 359"/>
                  <a:gd name="T41" fmla="*/ 409 h 425"/>
                  <a:gd name="T42" fmla="*/ 359 w 359"/>
                  <a:gd name="T43" fmla="*/ 180 h 425"/>
                  <a:gd name="T44" fmla="*/ 344 w 359"/>
                  <a:gd name="T45" fmla="*/ 164 h 425"/>
                  <a:gd name="T46" fmla="*/ 344 w 359"/>
                  <a:gd name="T47" fmla="*/ 164 h 425"/>
                  <a:gd name="T48" fmla="*/ 344 w 359"/>
                  <a:gd name="T49" fmla="*/ 164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9" h="425">
                    <a:moveTo>
                      <a:pt x="344" y="164"/>
                    </a:move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14"/>
                      <a:pt x="97" y="114"/>
                      <a:pt x="97" y="114"/>
                    </a:cubicBezTo>
                    <a:cubicBezTo>
                      <a:pt x="97" y="68"/>
                      <a:pt x="134" y="31"/>
                      <a:pt x="180" y="31"/>
                    </a:cubicBezTo>
                    <a:cubicBezTo>
                      <a:pt x="226" y="31"/>
                      <a:pt x="263" y="68"/>
                      <a:pt x="263" y="114"/>
                    </a:cubicBezTo>
                    <a:cubicBezTo>
                      <a:pt x="263" y="122"/>
                      <a:pt x="270" y="129"/>
                      <a:pt x="278" y="129"/>
                    </a:cubicBezTo>
                    <a:cubicBezTo>
                      <a:pt x="287" y="129"/>
                      <a:pt x="294" y="122"/>
                      <a:pt x="294" y="114"/>
                    </a:cubicBezTo>
                    <a:cubicBezTo>
                      <a:pt x="294" y="51"/>
                      <a:pt x="243" y="0"/>
                      <a:pt x="180" y="0"/>
                    </a:cubicBezTo>
                    <a:cubicBezTo>
                      <a:pt x="117" y="0"/>
                      <a:pt x="66" y="51"/>
                      <a:pt x="66" y="114"/>
                    </a:cubicBezTo>
                    <a:cubicBezTo>
                      <a:pt x="66" y="164"/>
                      <a:pt x="66" y="164"/>
                      <a:pt x="66" y="164"/>
                    </a:cubicBezTo>
                    <a:cubicBezTo>
                      <a:pt x="16" y="164"/>
                      <a:pt x="16" y="164"/>
                      <a:pt x="16" y="164"/>
                    </a:cubicBezTo>
                    <a:cubicBezTo>
                      <a:pt x="7" y="164"/>
                      <a:pt x="0" y="171"/>
                      <a:pt x="0" y="180"/>
                    </a:cubicBezTo>
                    <a:cubicBezTo>
                      <a:pt x="0" y="409"/>
                      <a:pt x="0" y="409"/>
                      <a:pt x="0" y="409"/>
                    </a:cubicBezTo>
                    <a:cubicBezTo>
                      <a:pt x="0" y="418"/>
                      <a:pt x="7" y="425"/>
                      <a:pt x="16" y="425"/>
                    </a:cubicBezTo>
                    <a:cubicBezTo>
                      <a:pt x="66" y="425"/>
                      <a:pt x="66" y="425"/>
                      <a:pt x="66" y="425"/>
                    </a:cubicBezTo>
                    <a:cubicBezTo>
                      <a:pt x="66" y="374"/>
                      <a:pt x="66" y="374"/>
                      <a:pt x="66" y="374"/>
                    </a:cubicBezTo>
                    <a:cubicBezTo>
                      <a:pt x="66" y="312"/>
                      <a:pt x="117" y="261"/>
                      <a:pt x="180" y="261"/>
                    </a:cubicBezTo>
                    <a:cubicBezTo>
                      <a:pt x="243" y="261"/>
                      <a:pt x="294" y="312"/>
                      <a:pt x="294" y="374"/>
                    </a:cubicBezTo>
                    <a:cubicBezTo>
                      <a:pt x="294" y="425"/>
                      <a:pt x="294" y="425"/>
                      <a:pt x="294" y="425"/>
                    </a:cubicBezTo>
                    <a:cubicBezTo>
                      <a:pt x="344" y="425"/>
                      <a:pt x="344" y="425"/>
                      <a:pt x="344" y="425"/>
                    </a:cubicBezTo>
                    <a:cubicBezTo>
                      <a:pt x="352" y="425"/>
                      <a:pt x="359" y="418"/>
                      <a:pt x="359" y="409"/>
                    </a:cubicBezTo>
                    <a:cubicBezTo>
                      <a:pt x="359" y="180"/>
                      <a:pt x="359" y="180"/>
                      <a:pt x="359" y="180"/>
                    </a:cubicBezTo>
                    <a:cubicBezTo>
                      <a:pt x="359" y="171"/>
                      <a:pt x="352" y="164"/>
                      <a:pt x="344" y="164"/>
                    </a:cubicBezTo>
                    <a:close/>
                    <a:moveTo>
                      <a:pt x="344" y="164"/>
                    </a:moveTo>
                    <a:cubicBezTo>
                      <a:pt x="344" y="164"/>
                      <a:pt x="344" y="164"/>
                      <a:pt x="344" y="16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97">
                <a:extLst>
                  <a:ext uri="{FF2B5EF4-FFF2-40B4-BE49-F238E27FC236}">
                    <a16:creationId xmlns:a16="http://schemas.microsoft.com/office/drawing/2014/main" id="{3665E5E7-416C-7104-6AB7-904DF3DF20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71341" y="1750395"/>
                <a:ext cx="330895" cy="460694"/>
              </a:xfrm>
              <a:custGeom>
                <a:avLst/>
                <a:gdLst>
                  <a:gd name="T0" fmla="*/ 83 w 166"/>
                  <a:gd name="T1" fmla="*/ 0 h 232"/>
                  <a:gd name="T2" fmla="*/ 0 w 166"/>
                  <a:gd name="T3" fmla="*/ 83 h 232"/>
                  <a:gd name="T4" fmla="*/ 0 w 166"/>
                  <a:gd name="T5" fmla="*/ 149 h 232"/>
                  <a:gd name="T6" fmla="*/ 83 w 166"/>
                  <a:gd name="T7" fmla="*/ 232 h 232"/>
                  <a:gd name="T8" fmla="*/ 166 w 166"/>
                  <a:gd name="T9" fmla="*/ 149 h 232"/>
                  <a:gd name="T10" fmla="*/ 166 w 166"/>
                  <a:gd name="T11" fmla="*/ 83 h 232"/>
                  <a:gd name="T12" fmla="*/ 83 w 166"/>
                  <a:gd name="T13" fmla="*/ 0 h 232"/>
                  <a:gd name="T14" fmla="*/ 80 w 166"/>
                  <a:gd name="T15" fmla="*/ 185 h 232"/>
                  <a:gd name="T16" fmla="*/ 59 w 166"/>
                  <a:gd name="T17" fmla="*/ 191 h 232"/>
                  <a:gd name="T18" fmla="*/ 35 w 166"/>
                  <a:gd name="T19" fmla="*/ 149 h 232"/>
                  <a:gd name="T20" fmla="*/ 50 w 166"/>
                  <a:gd name="T21" fmla="*/ 134 h 232"/>
                  <a:gd name="T22" fmla="*/ 65 w 166"/>
                  <a:gd name="T23" fmla="*/ 149 h 232"/>
                  <a:gd name="T24" fmla="*/ 74 w 166"/>
                  <a:gd name="T25" fmla="*/ 164 h 232"/>
                  <a:gd name="T26" fmla="*/ 80 w 166"/>
                  <a:gd name="T27" fmla="*/ 185 h 232"/>
                  <a:gd name="T28" fmla="*/ 131 w 166"/>
                  <a:gd name="T29" fmla="*/ 149 h 232"/>
                  <a:gd name="T30" fmla="*/ 116 w 166"/>
                  <a:gd name="T31" fmla="*/ 164 h 232"/>
                  <a:gd name="T32" fmla="*/ 100 w 166"/>
                  <a:gd name="T33" fmla="*/ 149 h 232"/>
                  <a:gd name="T34" fmla="*/ 100 w 166"/>
                  <a:gd name="T35" fmla="*/ 83 h 232"/>
                  <a:gd name="T36" fmla="*/ 83 w 166"/>
                  <a:gd name="T37" fmla="*/ 66 h 232"/>
                  <a:gd name="T38" fmla="*/ 65 w 166"/>
                  <a:gd name="T39" fmla="*/ 83 h 232"/>
                  <a:gd name="T40" fmla="*/ 50 w 166"/>
                  <a:gd name="T41" fmla="*/ 99 h 232"/>
                  <a:gd name="T42" fmla="*/ 35 w 166"/>
                  <a:gd name="T43" fmla="*/ 83 h 232"/>
                  <a:gd name="T44" fmla="*/ 83 w 166"/>
                  <a:gd name="T45" fmla="*/ 35 h 232"/>
                  <a:gd name="T46" fmla="*/ 131 w 166"/>
                  <a:gd name="T47" fmla="*/ 83 h 232"/>
                  <a:gd name="T48" fmla="*/ 131 w 166"/>
                  <a:gd name="T49" fmla="*/ 149 h 232"/>
                  <a:gd name="T50" fmla="*/ 131 w 166"/>
                  <a:gd name="T51" fmla="*/ 149 h 232"/>
                  <a:gd name="T52" fmla="*/ 131 w 166"/>
                  <a:gd name="T53" fmla="*/ 14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" h="232">
                    <a:moveTo>
                      <a:pt x="83" y="0"/>
                    </a:moveTo>
                    <a:cubicBezTo>
                      <a:pt x="37" y="0"/>
                      <a:pt x="0" y="37"/>
                      <a:pt x="0" y="83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95"/>
                      <a:pt x="37" y="232"/>
                      <a:pt x="83" y="232"/>
                    </a:cubicBezTo>
                    <a:cubicBezTo>
                      <a:pt x="129" y="232"/>
                      <a:pt x="166" y="195"/>
                      <a:pt x="166" y="149"/>
                    </a:cubicBezTo>
                    <a:cubicBezTo>
                      <a:pt x="166" y="83"/>
                      <a:pt x="166" y="83"/>
                      <a:pt x="166" y="83"/>
                    </a:cubicBezTo>
                    <a:cubicBezTo>
                      <a:pt x="166" y="37"/>
                      <a:pt x="129" y="0"/>
                      <a:pt x="83" y="0"/>
                    </a:cubicBezTo>
                    <a:close/>
                    <a:moveTo>
                      <a:pt x="80" y="185"/>
                    </a:moveTo>
                    <a:cubicBezTo>
                      <a:pt x="76" y="191"/>
                      <a:pt x="67" y="196"/>
                      <a:pt x="59" y="191"/>
                    </a:cubicBezTo>
                    <a:cubicBezTo>
                      <a:pt x="44" y="182"/>
                      <a:pt x="35" y="166"/>
                      <a:pt x="35" y="149"/>
                    </a:cubicBezTo>
                    <a:cubicBezTo>
                      <a:pt x="35" y="141"/>
                      <a:pt x="41" y="134"/>
                      <a:pt x="50" y="134"/>
                    </a:cubicBezTo>
                    <a:cubicBezTo>
                      <a:pt x="58" y="134"/>
                      <a:pt x="65" y="141"/>
                      <a:pt x="65" y="149"/>
                    </a:cubicBezTo>
                    <a:cubicBezTo>
                      <a:pt x="65" y="155"/>
                      <a:pt x="69" y="161"/>
                      <a:pt x="74" y="164"/>
                    </a:cubicBezTo>
                    <a:cubicBezTo>
                      <a:pt x="81" y="168"/>
                      <a:pt x="84" y="178"/>
                      <a:pt x="80" y="185"/>
                    </a:cubicBezTo>
                    <a:close/>
                    <a:moveTo>
                      <a:pt x="131" y="149"/>
                    </a:moveTo>
                    <a:cubicBezTo>
                      <a:pt x="131" y="157"/>
                      <a:pt x="124" y="164"/>
                      <a:pt x="116" y="164"/>
                    </a:cubicBezTo>
                    <a:cubicBezTo>
                      <a:pt x="107" y="164"/>
                      <a:pt x="100" y="157"/>
                      <a:pt x="100" y="149"/>
                    </a:cubicBezTo>
                    <a:cubicBezTo>
                      <a:pt x="100" y="83"/>
                      <a:pt x="100" y="83"/>
                      <a:pt x="100" y="83"/>
                    </a:cubicBezTo>
                    <a:cubicBezTo>
                      <a:pt x="100" y="74"/>
                      <a:pt x="92" y="66"/>
                      <a:pt x="83" y="66"/>
                    </a:cubicBezTo>
                    <a:cubicBezTo>
                      <a:pt x="73" y="66"/>
                      <a:pt x="65" y="74"/>
                      <a:pt x="65" y="83"/>
                    </a:cubicBezTo>
                    <a:cubicBezTo>
                      <a:pt x="65" y="92"/>
                      <a:pt x="58" y="99"/>
                      <a:pt x="50" y="99"/>
                    </a:cubicBezTo>
                    <a:cubicBezTo>
                      <a:pt x="41" y="99"/>
                      <a:pt x="35" y="92"/>
                      <a:pt x="35" y="83"/>
                    </a:cubicBezTo>
                    <a:cubicBezTo>
                      <a:pt x="35" y="57"/>
                      <a:pt x="56" y="35"/>
                      <a:pt x="83" y="35"/>
                    </a:cubicBezTo>
                    <a:cubicBezTo>
                      <a:pt x="109" y="35"/>
                      <a:pt x="131" y="57"/>
                      <a:pt x="131" y="83"/>
                    </a:cubicBezTo>
                    <a:lnTo>
                      <a:pt x="131" y="149"/>
                    </a:lnTo>
                    <a:close/>
                    <a:moveTo>
                      <a:pt x="131" y="149"/>
                    </a:moveTo>
                    <a:cubicBezTo>
                      <a:pt x="131" y="149"/>
                      <a:pt x="131" y="149"/>
                      <a:pt x="131" y="14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20F9BB-DF60-5483-EB9E-34F010E93470}"/>
                </a:ext>
              </a:extLst>
            </p:cNvPr>
            <p:cNvGrpSpPr/>
            <p:nvPr/>
          </p:nvGrpSpPr>
          <p:grpSpPr>
            <a:xfrm>
              <a:off x="4310123" y="4132145"/>
              <a:ext cx="212938" cy="213313"/>
              <a:chOff x="7673248" y="4026441"/>
              <a:chExt cx="1038389" cy="1040217"/>
            </a:xfrm>
            <a:solidFill>
              <a:schemeClr val="bg1"/>
            </a:solidFill>
          </p:grpSpPr>
          <p:sp>
            <p:nvSpPr>
              <p:cNvPr id="50" name="Freeform 146">
                <a:extLst>
                  <a:ext uri="{FF2B5EF4-FFF2-40B4-BE49-F238E27FC236}">
                    <a16:creationId xmlns:a16="http://schemas.microsoft.com/office/drawing/2014/main" id="{1583DCAA-473A-BE64-F7B7-49D1CF1279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73248" y="4026441"/>
                <a:ext cx="191956" cy="190128"/>
              </a:xfrm>
              <a:custGeom>
                <a:avLst/>
                <a:gdLst>
                  <a:gd name="T0" fmla="*/ 16 w 97"/>
                  <a:gd name="T1" fmla="*/ 96 h 96"/>
                  <a:gd name="T2" fmla="*/ 31 w 97"/>
                  <a:gd name="T3" fmla="*/ 81 h 96"/>
                  <a:gd name="T4" fmla="*/ 31 w 97"/>
                  <a:gd name="T5" fmla="*/ 30 h 96"/>
                  <a:gd name="T6" fmla="*/ 81 w 97"/>
                  <a:gd name="T7" fmla="*/ 30 h 96"/>
                  <a:gd name="T8" fmla="*/ 97 w 97"/>
                  <a:gd name="T9" fmla="*/ 15 h 96"/>
                  <a:gd name="T10" fmla="*/ 81 w 97"/>
                  <a:gd name="T11" fmla="*/ 0 h 96"/>
                  <a:gd name="T12" fmla="*/ 16 w 97"/>
                  <a:gd name="T13" fmla="*/ 0 h 96"/>
                  <a:gd name="T14" fmla="*/ 0 w 97"/>
                  <a:gd name="T15" fmla="*/ 15 h 96"/>
                  <a:gd name="T16" fmla="*/ 0 w 97"/>
                  <a:gd name="T17" fmla="*/ 81 h 96"/>
                  <a:gd name="T18" fmla="*/ 16 w 97"/>
                  <a:gd name="T19" fmla="*/ 96 h 96"/>
                  <a:gd name="T20" fmla="*/ 16 w 97"/>
                  <a:gd name="T21" fmla="*/ 96 h 96"/>
                  <a:gd name="T22" fmla="*/ 16 w 97"/>
                  <a:gd name="T2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96">
                    <a:moveTo>
                      <a:pt x="16" y="96"/>
                    </a:moveTo>
                    <a:cubicBezTo>
                      <a:pt x="24" y="96"/>
                      <a:pt x="31" y="89"/>
                      <a:pt x="31" y="81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90" y="30"/>
                      <a:pt x="97" y="24"/>
                      <a:pt x="97" y="15"/>
                    </a:cubicBezTo>
                    <a:cubicBezTo>
                      <a:pt x="97" y="7"/>
                      <a:pt x="90" y="0"/>
                      <a:pt x="81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9"/>
                      <a:pt x="7" y="96"/>
                      <a:pt x="16" y="96"/>
                    </a:cubicBezTo>
                    <a:close/>
                    <a:moveTo>
                      <a:pt x="16" y="96"/>
                    </a:moveTo>
                    <a:cubicBezTo>
                      <a:pt x="16" y="96"/>
                      <a:pt x="16" y="96"/>
                      <a:pt x="16" y="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47">
                <a:extLst>
                  <a:ext uri="{FF2B5EF4-FFF2-40B4-BE49-F238E27FC236}">
                    <a16:creationId xmlns:a16="http://schemas.microsoft.com/office/drawing/2014/main" id="{D9AB38B3-6F1D-04AE-F531-C57F68FA73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30286" y="4026441"/>
                <a:ext cx="190128" cy="190128"/>
              </a:xfrm>
              <a:custGeom>
                <a:avLst/>
                <a:gdLst>
                  <a:gd name="T0" fmla="*/ 15 w 96"/>
                  <a:gd name="T1" fmla="*/ 30 h 96"/>
                  <a:gd name="T2" fmla="*/ 66 w 96"/>
                  <a:gd name="T3" fmla="*/ 30 h 96"/>
                  <a:gd name="T4" fmla="*/ 66 w 96"/>
                  <a:gd name="T5" fmla="*/ 81 h 96"/>
                  <a:gd name="T6" fmla="*/ 81 w 96"/>
                  <a:gd name="T7" fmla="*/ 96 h 96"/>
                  <a:gd name="T8" fmla="*/ 96 w 96"/>
                  <a:gd name="T9" fmla="*/ 81 h 96"/>
                  <a:gd name="T10" fmla="*/ 96 w 96"/>
                  <a:gd name="T11" fmla="*/ 15 h 96"/>
                  <a:gd name="T12" fmla="*/ 81 w 96"/>
                  <a:gd name="T13" fmla="*/ 0 h 96"/>
                  <a:gd name="T14" fmla="*/ 15 w 96"/>
                  <a:gd name="T15" fmla="*/ 0 h 96"/>
                  <a:gd name="T16" fmla="*/ 0 w 96"/>
                  <a:gd name="T17" fmla="*/ 15 h 96"/>
                  <a:gd name="T18" fmla="*/ 15 w 96"/>
                  <a:gd name="T19" fmla="*/ 30 h 96"/>
                  <a:gd name="T20" fmla="*/ 15 w 96"/>
                  <a:gd name="T21" fmla="*/ 30 h 96"/>
                  <a:gd name="T22" fmla="*/ 15 w 96"/>
                  <a:gd name="T23" fmla="*/ 3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6" h="96">
                    <a:moveTo>
                      <a:pt x="15" y="30"/>
                    </a:moveTo>
                    <a:cubicBezTo>
                      <a:pt x="66" y="30"/>
                      <a:pt x="66" y="30"/>
                      <a:pt x="66" y="30"/>
                    </a:cubicBezTo>
                    <a:cubicBezTo>
                      <a:pt x="66" y="81"/>
                      <a:pt x="66" y="81"/>
                      <a:pt x="66" y="81"/>
                    </a:cubicBezTo>
                    <a:cubicBezTo>
                      <a:pt x="66" y="89"/>
                      <a:pt x="73" y="96"/>
                      <a:pt x="81" y="96"/>
                    </a:cubicBezTo>
                    <a:cubicBezTo>
                      <a:pt x="90" y="96"/>
                      <a:pt x="96" y="89"/>
                      <a:pt x="96" y="81"/>
                    </a:cubicBezTo>
                    <a:cubicBezTo>
                      <a:pt x="96" y="15"/>
                      <a:pt x="96" y="15"/>
                      <a:pt x="96" y="15"/>
                    </a:cubicBezTo>
                    <a:cubicBezTo>
                      <a:pt x="96" y="7"/>
                      <a:pt x="90" y="0"/>
                      <a:pt x="81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0"/>
                      <a:pt x="15" y="30"/>
                    </a:cubicBezTo>
                    <a:close/>
                    <a:moveTo>
                      <a:pt x="15" y="30"/>
                    </a:moveTo>
                    <a:cubicBezTo>
                      <a:pt x="15" y="30"/>
                      <a:pt x="15" y="30"/>
                      <a:pt x="15" y="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48">
                <a:extLst>
                  <a:ext uri="{FF2B5EF4-FFF2-40B4-BE49-F238E27FC236}">
                    <a16:creationId xmlns:a16="http://schemas.microsoft.com/office/drawing/2014/main" id="{21CA24D1-F871-844D-D082-2874DACBB4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8422" y="4139786"/>
                <a:ext cx="418646" cy="422302"/>
              </a:xfrm>
              <a:custGeom>
                <a:avLst/>
                <a:gdLst>
                  <a:gd name="T0" fmla="*/ 201 w 211"/>
                  <a:gd name="T1" fmla="*/ 88 h 212"/>
                  <a:gd name="T2" fmla="*/ 124 w 211"/>
                  <a:gd name="T3" fmla="*/ 202 h 212"/>
                  <a:gd name="T4" fmla="*/ 10 w 211"/>
                  <a:gd name="T5" fmla="*/ 124 h 212"/>
                  <a:gd name="T6" fmla="*/ 87 w 211"/>
                  <a:gd name="T7" fmla="*/ 10 h 212"/>
                  <a:gd name="T8" fmla="*/ 201 w 211"/>
                  <a:gd name="T9" fmla="*/ 88 h 212"/>
                  <a:gd name="T10" fmla="*/ 201 w 211"/>
                  <a:gd name="T11" fmla="*/ 88 h 212"/>
                  <a:gd name="T12" fmla="*/ 201 w 211"/>
                  <a:gd name="T13" fmla="*/ 8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212">
                    <a:moveTo>
                      <a:pt x="201" y="88"/>
                    </a:moveTo>
                    <a:cubicBezTo>
                      <a:pt x="211" y="140"/>
                      <a:pt x="177" y="191"/>
                      <a:pt x="124" y="202"/>
                    </a:cubicBezTo>
                    <a:cubicBezTo>
                      <a:pt x="71" y="212"/>
                      <a:pt x="20" y="177"/>
                      <a:pt x="10" y="124"/>
                    </a:cubicBezTo>
                    <a:cubicBezTo>
                      <a:pt x="0" y="72"/>
                      <a:pt x="34" y="20"/>
                      <a:pt x="87" y="10"/>
                    </a:cubicBezTo>
                    <a:cubicBezTo>
                      <a:pt x="140" y="0"/>
                      <a:pt x="191" y="35"/>
                      <a:pt x="201" y="88"/>
                    </a:cubicBezTo>
                    <a:close/>
                    <a:moveTo>
                      <a:pt x="201" y="88"/>
                    </a:moveTo>
                    <a:cubicBezTo>
                      <a:pt x="201" y="88"/>
                      <a:pt x="201" y="88"/>
                      <a:pt x="201" y="8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49">
                <a:extLst>
                  <a:ext uri="{FF2B5EF4-FFF2-40B4-BE49-F238E27FC236}">
                    <a16:creationId xmlns:a16="http://schemas.microsoft.com/office/drawing/2014/main" id="{2B61AE7C-3C2C-78EC-E5BA-2C3243AC8F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73248" y="4543807"/>
                <a:ext cx="632540" cy="522851"/>
              </a:xfrm>
              <a:custGeom>
                <a:avLst/>
                <a:gdLst>
                  <a:gd name="T0" fmla="*/ 263 w 318"/>
                  <a:gd name="T1" fmla="*/ 148 h 263"/>
                  <a:gd name="T2" fmla="*/ 288 w 318"/>
                  <a:gd name="T3" fmla="*/ 66 h 263"/>
                  <a:gd name="T4" fmla="*/ 245 w 318"/>
                  <a:gd name="T5" fmla="*/ 66 h 263"/>
                  <a:gd name="T6" fmla="*/ 230 w 318"/>
                  <a:gd name="T7" fmla="*/ 51 h 263"/>
                  <a:gd name="T8" fmla="*/ 245 w 318"/>
                  <a:gd name="T9" fmla="*/ 35 h 263"/>
                  <a:gd name="T10" fmla="*/ 264 w 318"/>
                  <a:gd name="T11" fmla="*/ 35 h 263"/>
                  <a:gd name="T12" fmla="*/ 163 w 318"/>
                  <a:gd name="T13" fmla="*/ 0 h 263"/>
                  <a:gd name="T14" fmla="*/ 63 w 318"/>
                  <a:gd name="T15" fmla="*/ 35 h 263"/>
                  <a:gd name="T16" fmla="*/ 81 w 318"/>
                  <a:gd name="T17" fmla="*/ 35 h 263"/>
                  <a:gd name="T18" fmla="*/ 97 w 318"/>
                  <a:gd name="T19" fmla="*/ 51 h 263"/>
                  <a:gd name="T20" fmla="*/ 81 w 318"/>
                  <a:gd name="T21" fmla="*/ 66 h 263"/>
                  <a:gd name="T22" fmla="*/ 33 w 318"/>
                  <a:gd name="T23" fmla="*/ 66 h 263"/>
                  <a:gd name="T24" fmla="*/ 0 w 318"/>
                  <a:gd name="T25" fmla="*/ 163 h 263"/>
                  <a:gd name="T26" fmla="*/ 0 w 318"/>
                  <a:gd name="T27" fmla="*/ 248 h 263"/>
                  <a:gd name="T28" fmla="*/ 16 w 318"/>
                  <a:gd name="T29" fmla="*/ 263 h 263"/>
                  <a:gd name="T30" fmla="*/ 311 w 318"/>
                  <a:gd name="T31" fmla="*/ 263 h 263"/>
                  <a:gd name="T32" fmla="*/ 318 w 318"/>
                  <a:gd name="T33" fmla="*/ 262 h 263"/>
                  <a:gd name="T34" fmla="*/ 263 w 318"/>
                  <a:gd name="T35" fmla="*/ 148 h 263"/>
                  <a:gd name="T36" fmla="*/ 263 w 318"/>
                  <a:gd name="T37" fmla="*/ 148 h 263"/>
                  <a:gd name="T38" fmla="*/ 263 w 318"/>
                  <a:gd name="T39" fmla="*/ 148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263">
                    <a:moveTo>
                      <a:pt x="263" y="148"/>
                    </a:moveTo>
                    <a:cubicBezTo>
                      <a:pt x="263" y="118"/>
                      <a:pt x="272" y="89"/>
                      <a:pt x="288" y="66"/>
                    </a:cubicBezTo>
                    <a:cubicBezTo>
                      <a:pt x="245" y="66"/>
                      <a:pt x="245" y="66"/>
                      <a:pt x="245" y="66"/>
                    </a:cubicBezTo>
                    <a:cubicBezTo>
                      <a:pt x="237" y="66"/>
                      <a:pt x="230" y="59"/>
                      <a:pt x="230" y="51"/>
                    </a:cubicBezTo>
                    <a:cubicBezTo>
                      <a:pt x="230" y="42"/>
                      <a:pt x="237" y="35"/>
                      <a:pt x="245" y="35"/>
                    </a:cubicBezTo>
                    <a:cubicBezTo>
                      <a:pt x="264" y="35"/>
                      <a:pt x="264" y="35"/>
                      <a:pt x="264" y="35"/>
                    </a:cubicBezTo>
                    <a:cubicBezTo>
                      <a:pt x="236" y="13"/>
                      <a:pt x="201" y="0"/>
                      <a:pt x="163" y="0"/>
                    </a:cubicBezTo>
                    <a:cubicBezTo>
                      <a:pt x="125" y="0"/>
                      <a:pt x="90" y="13"/>
                      <a:pt x="63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90" y="35"/>
                      <a:pt x="97" y="42"/>
                      <a:pt x="97" y="51"/>
                    </a:cubicBezTo>
                    <a:cubicBezTo>
                      <a:pt x="97" y="59"/>
                      <a:pt x="90" y="66"/>
                      <a:pt x="81" y="66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12" y="93"/>
                      <a:pt x="0" y="127"/>
                      <a:pt x="0" y="163"/>
                    </a:cubicBezTo>
                    <a:cubicBezTo>
                      <a:pt x="0" y="248"/>
                      <a:pt x="0" y="248"/>
                      <a:pt x="0" y="248"/>
                    </a:cubicBezTo>
                    <a:cubicBezTo>
                      <a:pt x="0" y="256"/>
                      <a:pt x="7" y="263"/>
                      <a:pt x="16" y="263"/>
                    </a:cubicBezTo>
                    <a:cubicBezTo>
                      <a:pt x="311" y="263"/>
                      <a:pt x="311" y="263"/>
                      <a:pt x="311" y="263"/>
                    </a:cubicBezTo>
                    <a:cubicBezTo>
                      <a:pt x="313" y="263"/>
                      <a:pt x="316" y="262"/>
                      <a:pt x="318" y="262"/>
                    </a:cubicBezTo>
                    <a:cubicBezTo>
                      <a:pt x="284" y="235"/>
                      <a:pt x="263" y="194"/>
                      <a:pt x="263" y="148"/>
                    </a:cubicBezTo>
                    <a:close/>
                    <a:moveTo>
                      <a:pt x="263" y="148"/>
                    </a:moveTo>
                    <a:cubicBezTo>
                      <a:pt x="263" y="148"/>
                      <a:pt x="263" y="148"/>
                      <a:pt x="263" y="14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50">
                <a:extLst>
                  <a:ext uri="{FF2B5EF4-FFF2-40B4-BE49-F238E27FC236}">
                    <a16:creationId xmlns:a16="http://schemas.microsoft.com/office/drawing/2014/main" id="{92C4847C-925A-42C6-D419-272328FAE9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73248" y="4483478"/>
                <a:ext cx="60329" cy="173674"/>
              </a:xfrm>
              <a:custGeom>
                <a:avLst/>
                <a:gdLst>
                  <a:gd name="T0" fmla="*/ 31 w 31"/>
                  <a:gd name="T1" fmla="*/ 52 h 87"/>
                  <a:gd name="T2" fmla="*/ 31 w 31"/>
                  <a:gd name="T3" fmla="*/ 15 h 87"/>
                  <a:gd name="T4" fmla="*/ 16 w 31"/>
                  <a:gd name="T5" fmla="*/ 0 h 87"/>
                  <a:gd name="T6" fmla="*/ 0 w 31"/>
                  <a:gd name="T7" fmla="*/ 15 h 87"/>
                  <a:gd name="T8" fmla="*/ 0 w 31"/>
                  <a:gd name="T9" fmla="*/ 81 h 87"/>
                  <a:gd name="T10" fmla="*/ 2 w 31"/>
                  <a:gd name="T11" fmla="*/ 87 h 87"/>
                  <a:gd name="T12" fmla="*/ 31 w 31"/>
                  <a:gd name="T13" fmla="*/ 52 h 87"/>
                  <a:gd name="T14" fmla="*/ 31 w 31"/>
                  <a:gd name="T15" fmla="*/ 52 h 87"/>
                  <a:gd name="T16" fmla="*/ 31 w 31"/>
                  <a:gd name="T17" fmla="*/ 5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87">
                    <a:moveTo>
                      <a:pt x="31" y="52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3"/>
                      <a:pt x="1" y="85"/>
                      <a:pt x="2" y="87"/>
                    </a:cubicBezTo>
                    <a:cubicBezTo>
                      <a:pt x="10" y="74"/>
                      <a:pt x="20" y="62"/>
                      <a:pt x="31" y="52"/>
                    </a:cubicBezTo>
                    <a:close/>
                    <a:moveTo>
                      <a:pt x="31" y="52"/>
                    </a:moveTo>
                    <a:cubicBezTo>
                      <a:pt x="31" y="52"/>
                      <a:pt x="31" y="52"/>
                      <a:pt x="31" y="5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51">
                <a:extLst>
                  <a:ext uri="{FF2B5EF4-FFF2-40B4-BE49-F238E27FC236}">
                    <a16:creationId xmlns:a16="http://schemas.microsoft.com/office/drawing/2014/main" id="{5819C7A5-31EC-9AFE-E5CF-AED2682B3B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61913" y="4483478"/>
                <a:ext cx="58501" cy="137111"/>
              </a:xfrm>
              <a:custGeom>
                <a:avLst/>
                <a:gdLst>
                  <a:gd name="T0" fmla="*/ 15 w 30"/>
                  <a:gd name="T1" fmla="*/ 0 h 69"/>
                  <a:gd name="T2" fmla="*/ 0 w 30"/>
                  <a:gd name="T3" fmla="*/ 15 h 69"/>
                  <a:gd name="T4" fmla="*/ 0 w 30"/>
                  <a:gd name="T5" fmla="*/ 52 h 69"/>
                  <a:gd name="T6" fmla="*/ 16 w 30"/>
                  <a:gd name="T7" fmla="*/ 69 h 69"/>
                  <a:gd name="T8" fmla="*/ 30 w 30"/>
                  <a:gd name="T9" fmla="*/ 58 h 69"/>
                  <a:gd name="T10" fmla="*/ 30 w 30"/>
                  <a:gd name="T11" fmla="*/ 15 h 69"/>
                  <a:gd name="T12" fmla="*/ 15 w 30"/>
                  <a:gd name="T13" fmla="*/ 0 h 69"/>
                  <a:gd name="T14" fmla="*/ 15 w 30"/>
                  <a:gd name="T15" fmla="*/ 0 h 69"/>
                  <a:gd name="T16" fmla="*/ 15 w 30"/>
                  <a:gd name="T1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69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6" y="57"/>
                      <a:pt x="11" y="63"/>
                      <a:pt x="16" y="69"/>
                    </a:cubicBezTo>
                    <a:cubicBezTo>
                      <a:pt x="21" y="65"/>
                      <a:pt x="25" y="61"/>
                      <a:pt x="30" y="58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7"/>
                      <a:pt x="24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52">
                <a:extLst>
                  <a:ext uri="{FF2B5EF4-FFF2-40B4-BE49-F238E27FC236}">
                    <a16:creationId xmlns:a16="http://schemas.microsoft.com/office/drawing/2014/main" id="{7F9F8D04-D89C-9F61-23ED-C51867AC9E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56428" y="4609621"/>
                <a:ext cx="455209" cy="457037"/>
              </a:xfrm>
              <a:custGeom>
                <a:avLst/>
                <a:gdLst>
                  <a:gd name="T0" fmla="*/ 115 w 229"/>
                  <a:gd name="T1" fmla="*/ 0 h 230"/>
                  <a:gd name="T2" fmla="*/ 0 w 229"/>
                  <a:gd name="T3" fmla="*/ 115 h 230"/>
                  <a:gd name="T4" fmla="*/ 115 w 229"/>
                  <a:gd name="T5" fmla="*/ 230 h 230"/>
                  <a:gd name="T6" fmla="*/ 229 w 229"/>
                  <a:gd name="T7" fmla="*/ 115 h 230"/>
                  <a:gd name="T8" fmla="*/ 115 w 229"/>
                  <a:gd name="T9" fmla="*/ 0 h 230"/>
                  <a:gd name="T10" fmla="*/ 175 w 229"/>
                  <a:gd name="T11" fmla="*/ 101 h 230"/>
                  <a:gd name="T12" fmla="*/ 117 w 229"/>
                  <a:gd name="T13" fmla="*/ 159 h 230"/>
                  <a:gd name="T14" fmla="*/ 106 w 229"/>
                  <a:gd name="T15" fmla="*/ 163 h 230"/>
                  <a:gd name="T16" fmla="*/ 95 w 229"/>
                  <a:gd name="T17" fmla="*/ 159 h 230"/>
                  <a:gd name="T18" fmla="*/ 63 w 229"/>
                  <a:gd name="T19" fmla="*/ 126 h 230"/>
                  <a:gd name="T20" fmla="*/ 63 w 229"/>
                  <a:gd name="T21" fmla="*/ 104 h 230"/>
                  <a:gd name="T22" fmla="*/ 84 w 229"/>
                  <a:gd name="T23" fmla="*/ 104 h 230"/>
                  <a:gd name="T24" fmla="*/ 106 w 229"/>
                  <a:gd name="T25" fmla="*/ 126 h 230"/>
                  <a:gd name="T26" fmla="*/ 153 w 229"/>
                  <a:gd name="T27" fmla="*/ 80 h 230"/>
                  <a:gd name="T28" fmla="*/ 175 w 229"/>
                  <a:gd name="T29" fmla="*/ 80 h 230"/>
                  <a:gd name="T30" fmla="*/ 175 w 229"/>
                  <a:gd name="T31" fmla="*/ 101 h 230"/>
                  <a:gd name="T32" fmla="*/ 175 w 229"/>
                  <a:gd name="T33" fmla="*/ 101 h 230"/>
                  <a:gd name="T34" fmla="*/ 175 w 229"/>
                  <a:gd name="T35" fmla="*/ 101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9" h="230">
                    <a:moveTo>
                      <a:pt x="115" y="0"/>
                    </a:moveTo>
                    <a:cubicBezTo>
                      <a:pt x="51" y="0"/>
                      <a:pt x="0" y="52"/>
                      <a:pt x="0" y="115"/>
                    </a:cubicBezTo>
                    <a:cubicBezTo>
                      <a:pt x="0" y="178"/>
                      <a:pt x="51" y="230"/>
                      <a:pt x="115" y="230"/>
                    </a:cubicBezTo>
                    <a:cubicBezTo>
                      <a:pt x="178" y="230"/>
                      <a:pt x="229" y="178"/>
                      <a:pt x="229" y="115"/>
                    </a:cubicBezTo>
                    <a:cubicBezTo>
                      <a:pt x="229" y="52"/>
                      <a:pt x="178" y="0"/>
                      <a:pt x="115" y="0"/>
                    </a:cubicBezTo>
                    <a:close/>
                    <a:moveTo>
                      <a:pt x="175" y="101"/>
                    </a:moveTo>
                    <a:cubicBezTo>
                      <a:pt x="117" y="159"/>
                      <a:pt x="117" y="159"/>
                      <a:pt x="117" y="159"/>
                    </a:cubicBezTo>
                    <a:cubicBezTo>
                      <a:pt x="114" y="162"/>
                      <a:pt x="110" y="163"/>
                      <a:pt x="106" y="163"/>
                    </a:cubicBezTo>
                    <a:cubicBezTo>
                      <a:pt x="102" y="163"/>
                      <a:pt x="98" y="162"/>
                      <a:pt x="95" y="159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57" y="120"/>
                      <a:pt x="57" y="110"/>
                      <a:pt x="63" y="104"/>
                    </a:cubicBezTo>
                    <a:cubicBezTo>
                      <a:pt x="69" y="98"/>
                      <a:pt x="78" y="98"/>
                      <a:pt x="84" y="104"/>
                    </a:cubicBezTo>
                    <a:cubicBezTo>
                      <a:pt x="106" y="126"/>
                      <a:pt x="106" y="126"/>
                      <a:pt x="106" y="126"/>
                    </a:cubicBezTo>
                    <a:cubicBezTo>
                      <a:pt x="153" y="80"/>
                      <a:pt x="153" y="80"/>
                      <a:pt x="153" y="80"/>
                    </a:cubicBezTo>
                    <a:cubicBezTo>
                      <a:pt x="159" y="74"/>
                      <a:pt x="169" y="74"/>
                      <a:pt x="175" y="80"/>
                    </a:cubicBezTo>
                    <a:cubicBezTo>
                      <a:pt x="181" y="86"/>
                      <a:pt x="181" y="95"/>
                      <a:pt x="175" y="101"/>
                    </a:cubicBezTo>
                    <a:close/>
                    <a:moveTo>
                      <a:pt x="175" y="101"/>
                    </a:moveTo>
                    <a:cubicBezTo>
                      <a:pt x="175" y="101"/>
                      <a:pt x="175" y="101"/>
                      <a:pt x="175" y="10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B83D876-6914-1181-AC31-0A70704A4A2A}"/>
                </a:ext>
              </a:extLst>
            </p:cNvPr>
            <p:cNvGrpSpPr/>
            <p:nvPr/>
          </p:nvGrpSpPr>
          <p:grpSpPr>
            <a:xfrm flipH="1">
              <a:off x="8080573" y="4140533"/>
              <a:ext cx="276448" cy="277182"/>
              <a:chOff x="-1831975" y="4781551"/>
              <a:chExt cx="1195388" cy="1198563"/>
            </a:xfrm>
            <a:solidFill>
              <a:schemeClr val="bg1"/>
            </a:solidFill>
          </p:grpSpPr>
          <p:sp>
            <p:nvSpPr>
              <p:cNvPr id="34" name="Freeform 56">
                <a:extLst>
                  <a:ext uri="{FF2B5EF4-FFF2-40B4-BE49-F238E27FC236}">
                    <a16:creationId xmlns:a16="http://schemas.microsoft.com/office/drawing/2014/main" id="{10F926AF-0409-41F0-7E11-A7C6A288C6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96975" y="5416551"/>
                <a:ext cx="66675" cy="192088"/>
              </a:xfrm>
              <a:custGeom>
                <a:avLst/>
                <a:gdLst>
                  <a:gd name="T0" fmla="*/ 0 w 29"/>
                  <a:gd name="T1" fmla="*/ 0 h 83"/>
                  <a:gd name="T2" fmla="*/ 0 w 29"/>
                  <a:gd name="T3" fmla="*/ 83 h 83"/>
                  <a:gd name="T4" fmla="*/ 29 w 29"/>
                  <a:gd name="T5" fmla="*/ 0 h 83"/>
                  <a:gd name="T6" fmla="*/ 0 w 29"/>
                  <a:gd name="T7" fmla="*/ 0 h 83"/>
                  <a:gd name="T8" fmla="*/ 0 w 29"/>
                  <a:gd name="T9" fmla="*/ 0 h 83"/>
                  <a:gd name="T10" fmla="*/ 0 w 29"/>
                  <a:gd name="T1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83">
                    <a:moveTo>
                      <a:pt x="0" y="0"/>
                    </a:moveTo>
                    <a:cubicBezTo>
                      <a:pt x="0" y="83"/>
                      <a:pt x="0" y="83"/>
                      <a:pt x="0" y="83"/>
                    </a:cubicBezTo>
                    <a:cubicBezTo>
                      <a:pt x="14" y="70"/>
                      <a:pt x="26" y="39"/>
                      <a:pt x="29" y="0"/>
                    </a:cubicBezTo>
                    <a:lnTo>
                      <a:pt x="0" y="0"/>
                    </a:ln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57">
                <a:extLst>
                  <a:ext uri="{FF2B5EF4-FFF2-40B4-BE49-F238E27FC236}">
                    <a16:creationId xmlns:a16="http://schemas.microsoft.com/office/drawing/2014/main" id="{BF92C3FA-25A3-A60D-C1A3-C722823480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336675" y="5416551"/>
                <a:ext cx="69850" cy="192088"/>
              </a:xfrm>
              <a:custGeom>
                <a:avLst/>
                <a:gdLst>
                  <a:gd name="T0" fmla="*/ 0 w 30"/>
                  <a:gd name="T1" fmla="*/ 0 h 83"/>
                  <a:gd name="T2" fmla="*/ 30 w 30"/>
                  <a:gd name="T3" fmla="*/ 83 h 83"/>
                  <a:gd name="T4" fmla="*/ 30 w 30"/>
                  <a:gd name="T5" fmla="*/ 0 h 83"/>
                  <a:gd name="T6" fmla="*/ 0 w 30"/>
                  <a:gd name="T7" fmla="*/ 0 h 83"/>
                  <a:gd name="T8" fmla="*/ 0 w 30"/>
                  <a:gd name="T9" fmla="*/ 0 h 83"/>
                  <a:gd name="T10" fmla="*/ 0 w 30"/>
                  <a:gd name="T1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83">
                    <a:moveTo>
                      <a:pt x="0" y="0"/>
                    </a:moveTo>
                    <a:cubicBezTo>
                      <a:pt x="3" y="39"/>
                      <a:pt x="15" y="70"/>
                      <a:pt x="30" y="83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0" y="0"/>
                    </a:ln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58">
                <a:extLst>
                  <a:ext uri="{FF2B5EF4-FFF2-40B4-BE49-F238E27FC236}">
                    <a16:creationId xmlns:a16="http://schemas.microsoft.com/office/drawing/2014/main" id="{204995CC-C87B-6B24-D048-ED34FD3525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96975" y="5068888"/>
                <a:ext cx="276225" cy="277813"/>
              </a:xfrm>
              <a:custGeom>
                <a:avLst/>
                <a:gdLst>
                  <a:gd name="T0" fmla="*/ 0 w 119"/>
                  <a:gd name="T1" fmla="*/ 0 h 119"/>
                  <a:gd name="T2" fmla="*/ 0 w 119"/>
                  <a:gd name="T3" fmla="*/ 1 h 119"/>
                  <a:gd name="T4" fmla="*/ 59 w 119"/>
                  <a:gd name="T5" fmla="*/ 119 h 119"/>
                  <a:gd name="T6" fmla="*/ 119 w 119"/>
                  <a:gd name="T7" fmla="*/ 119 h 119"/>
                  <a:gd name="T8" fmla="*/ 0 w 119"/>
                  <a:gd name="T9" fmla="*/ 0 h 119"/>
                  <a:gd name="T10" fmla="*/ 0 w 119"/>
                  <a:gd name="T11" fmla="*/ 0 h 119"/>
                  <a:gd name="T12" fmla="*/ 0 w 119"/>
                  <a:gd name="T1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9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32" y="12"/>
                      <a:pt x="56" y="58"/>
                      <a:pt x="59" y="119"/>
                    </a:cubicBezTo>
                    <a:cubicBezTo>
                      <a:pt x="119" y="119"/>
                      <a:pt x="119" y="119"/>
                      <a:pt x="119" y="119"/>
                    </a:cubicBezTo>
                    <a:cubicBezTo>
                      <a:pt x="111" y="56"/>
                      <a:pt x="62" y="7"/>
                      <a:pt x="0" y="0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59">
                <a:extLst>
                  <a:ext uri="{FF2B5EF4-FFF2-40B4-BE49-F238E27FC236}">
                    <a16:creationId xmlns:a16="http://schemas.microsoft.com/office/drawing/2014/main" id="{82DC9EF9-166F-8743-C162-6F25C9E3CC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336675" y="5153026"/>
                <a:ext cx="69850" cy="193675"/>
              </a:xfrm>
              <a:custGeom>
                <a:avLst/>
                <a:gdLst>
                  <a:gd name="T0" fmla="*/ 0 w 30"/>
                  <a:gd name="T1" fmla="*/ 83 h 83"/>
                  <a:gd name="T2" fmla="*/ 30 w 30"/>
                  <a:gd name="T3" fmla="*/ 83 h 83"/>
                  <a:gd name="T4" fmla="*/ 30 w 30"/>
                  <a:gd name="T5" fmla="*/ 0 h 83"/>
                  <a:gd name="T6" fmla="*/ 0 w 30"/>
                  <a:gd name="T7" fmla="*/ 83 h 83"/>
                  <a:gd name="T8" fmla="*/ 0 w 30"/>
                  <a:gd name="T9" fmla="*/ 83 h 83"/>
                  <a:gd name="T10" fmla="*/ 0 w 30"/>
                  <a:gd name="T1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83">
                    <a:moveTo>
                      <a:pt x="0" y="83"/>
                    </a:move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5" y="13"/>
                      <a:pt x="3" y="44"/>
                      <a:pt x="0" y="83"/>
                    </a:cubicBezTo>
                    <a:close/>
                    <a:moveTo>
                      <a:pt x="0" y="83"/>
                    </a:moveTo>
                    <a:cubicBezTo>
                      <a:pt x="0" y="83"/>
                      <a:pt x="0" y="83"/>
                      <a:pt x="0" y="8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0">
                <a:extLst>
                  <a:ext uri="{FF2B5EF4-FFF2-40B4-BE49-F238E27FC236}">
                    <a16:creationId xmlns:a16="http://schemas.microsoft.com/office/drawing/2014/main" id="{FA63B17D-837A-96F1-C46D-994F870603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96975" y="5153026"/>
                <a:ext cx="66675" cy="193675"/>
              </a:xfrm>
              <a:custGeom>
                <a:avLst/>
                <a:gdLst>
                  <a:gd name="T0" fmla="*/ 0 w 29"/>
                  <a:gd name="T1" fmla="*/ 0 h 83"/>
                  <a:gd name="T2" fmla="*/ 0 w 29"/>
                  <a:gd name="T3" fmla="*/ 83 h 83"/>
                  <a:gd name="T4" fmla="*/ 29 w 29"/>
                  <a:gd name="T5" fmla="*/ 83 h 83"/>
                  <a:gd name="T6" fmla="*/ 0 w 29"/>
                  <a:gd name="T7" fmla="*/ 0 h 83"/>
                  <a:gd name="T8" fmla="*/ 0 w 29"/>
                  <a:gd name="T9" fmla="*/ 0 h 83"/>
                  <a:gd name="T10" fmla="*/ 0 w 29"/>
                  <a:gd name="T1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83">
                    <a:moveTo>
                      <a:pt x="0" y="0"/>
                    </a:moveTo>
                    <a:cubicBezTo>
                      <a:pt x="0" y="83"/>
                      <a:pt x="0" y="83"/>
                      <a:pt x="0" y="83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6" y="44"/>
                      <a:pt x="14" y="13"/>
                      <a:pt x="0" y="0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1">
                <a:extLst>
                  <a:ext uri="{FF2B5EF4-FFF2-40B4-BE49-F238E27FC236}">
                    <a16:creationId xmlns:a16="http://schemas.microsoft.com/office/drawing/2014/main" id="{B6C1F522-4756-F8DE-B6E2-887D694C2D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96975" y="5416551"/>
                <a:ext cx="276225" cy="276225"/>
              </a:xfrm>
              <a:custGeom>
                <a:avLst/>
                <a:gdLst>
                  <a:gd name="T0" fmla="*/ 59 w 119"/>
                  <a:gd name="T1" fmla="*/ 0 h 119"/>
                  <a:gd name="T2" fmla="*/ 0 w 119"/>
                  <a:gd name="T3" fmla="*/ 118 h 119"/>
                  <a:gd name="T4" fmla="*/ 0 w 119"/>
                  <a:gd name="T5" fmla="*/ 119 h 119"/>
                  <a:gd name="T6" fmla="*/ 119 w 119"/>
                  <a:gd name="T7" fmla="*/ 0 h 119"/>
                  <a:gd name="T8" fmla="*/ 59 w 119"/>
                  <a:gd name="T9" fmla="*/ 0 h 119"/>
                  <a:gd name="T10" fmla="*/ 59 w 119"/>
                  <a:gd name="T11" fmla="*/ 0 h 119"/>
                  <a:gd name="T12" fmla="*/ 59 w 119"/>
                  <a:gd name="T1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9">
                    <a:moveTo>
                      <a:pt x="59" y="0"/>
                    </a:moveTo>
                    <a:cubicBezTo>
                      <a:pt x="56" y="60"/>
                      <a:pt x="32" y="107"/>
                      <a:pt x="0" y="11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62" y="112"/>
                      <a:pt x="111" y="62"/>
                      <a:pt x="119" y="0"/>
                    </a:cubicBezTo>
                    <a:lnTo>
                      <a:pt x="59" y="0"/>
                    </a:lnTo>
                    <a:close/>
                    <a:moveTo>
                      <a:pt x="59" y="0"/>
                    </a:moveTo>
                    <a:cubicBezTo>
                      <a:pt x="59" y="0"/>
                      <a:pt x="59" y="0"/>
                      <a:pt x="5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2">
                <a:extLst>
                  <a:ext uri="{FF2B5EF4-FFF2-40B4-BE49-F238E27FC236}">
                    <a16:creationId xmlns:a16="http://schemas.microsoft.com/office/drawing/2014/main" id="{AAC26A12-77FD-8F97-CE6B-F22C1D7284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544637" y="5416551"/>
                <a:ext cx="277813" cy="276225"/>
              </a:xfrm>
              <a:custGeom>
                <a:avLst/>
                <a:gdLst>
                  <a:gd name="T0" fmla="*/ 59 w 119"/>
                  <a:gd name="T1" fmla="*/ 0 h 119"/>
                  <a:gd name="T2" fmla="*/ 0 w 119"/>
                  <a:gd name="T3" fmla="*/ 0 h 119"/>
                  <a:gd name="T4" fmla="*/ 119 w 119"/>
                  <a:gd name="T5" fmla="*/ 119 h 119"/>
                  <a:gd name="T6" fmla="*/ 119 w 119"/>
                  <a:gd name="T7" fmla="*/ 118 h 119"/>
                  <a:gd name="T8" fmla="*/ 59 w 119"/>
                  <a:gd name="T9" fmla="*/ 0 h 119"/>
                  <a:gd name="T10" fmla="*/ 59 w 119"/>
                  <a:gd name="T11" fmla="*/ 0 h 119"/>
                  <a:gd name="T12" fmla="*/ 59 w 119"/>
                  <a:gd name="T1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9">
                    <a:moveTo>
                      <a:pt x="5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" y="62"/>
                      <a:pt x="56" y="112"/>
                      <a:pt x="119" y="119"/>
                    </a:cubicBezTo>
                    <a:cubicBezTo>
                      <a:pt x="119" y="118"/>
                      <a:pt x="119" y="118"/>
                      <a:pt x="119" y="118"/>
                    </a:cubicBezTo>
                    <a:cubicBezTo>
                      <a:pt x="86" y="107"/>
                      <a:pt x="63" y="60"/>
                      <a:pt x="59" y="0"/>
                    </a:cubicBezTo>
                    <a:close/>
                    <a:moveTo>
                      <a:pt x="59" y="0"/>
                    </a:moveTo>
                    <a:cubicBezTo>
                      <a:pt x="59" y="0"/>
                      <a:pt x="59" y="0"/>
                      <a:pt x="5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">
                <a:extLst>
                  <a:ext uri="{FF2B5EF4-FFF2-40B4-BE49-F238E27FC236}">
                    <a16:creationId xmlns:a16="http://schemas.microsoft.com/office/drawing/2014/main" id="{7F1C2033-F017-F7A2-431D-D792517AA8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544637" y="5068888"/>
                <a:ext cx="277813" cy="277813"/>
              </a:xfrm>
              <a:custGeom>
                <a:avLst/>
                <a:gdLst>
                  <a:gd name="T0" fmla="*/ 0 w 119"/>
                  <a:gd name="T1" fmla="*/ 119 h 119"/>
                  <a:gd name="T2" fmla="*/ 59 w 119"/>
                  <a:gd name="T3" fmla="*/ 119 h 119"/>
                  <a:gd name="T4" fmla="*/ 119 w 119"/>
                  <a:gd name="T5" fmla="*/ 1 h 119"/>
                  <a:gd name="T6" fmla="*/ 119 w 119"/>
                  <a:gd name="T7" fmla="*/ 0 h 119"/>
                  <a:gd name="T8" fmla="*/ 0 w 119"/>
                  <a:gd name="T9" fmla="*/ 119 h 119"/>
                  <a:gd name="T10" fmla="*/ 0 w 119"/>
                  <a:gd name="T11" fmla="*/ 119 h 119"/>
                  <a:gd name="T12" fmla="*/ 0 w 119"/>
                  <a:gd name="T1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9">
                    <a:moveTo>
                      <a:pt x="0" y="119"/>
                    </a:moveTo>
                    <a:cubicBezTo>
                      <a:pt x="59" y="119"/>
                      <a:pt x="59" y="119"/>
                      <a:pt x="59" y="119"/>
                    </a:cubicBezTo>
                    <a:cubicBezTo>
                      <a:pt x="63" y="58"/>
                      <a:pt x="86" y="12"/>
                      <a:pt x="119" y="1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56" y="7"/>
                      <a:pt x="7" y="56"/>
                      <a:pt x="0" y="119"/>
                    </a:cubicBezTo>
                    <a:close/>
                    <a:moveTo>
                      <a:pt x="0" y="119"/>
                    </a:moveTo>
                    <a:cubicBezTo>
                      <a:pt x="0" y="119"/>
                      <a:pt x="0" y="119"/>
                      <a:pt x="0" y="1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4">
                <a:extLst>
                  <a:ext uri="{FF2B5EF4-FFF2-40B4-BE49-F238E27FC236}">
                    <a16:creationId xmlns:a16="http://schemas.microsoft.com/office/drawing/2014/main" id="{D2AFE98A-D2FD-B3AD-7782-8694BC8B5F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339850" y="4781551"/>
                <a:ext cx="212725" cy="212725"/>
              </a:xfrm>
              <a:custGeom>
                <a:avLst/>
                <a:gdLst>
                  <a:gd name="T0" fmla="*/ 46 w 91"/>
                  <a:gd name="T1" fmla="*/ 0 h 91"/>
                  <a:gd name="T2" fmla="*/ 0 w 91"/>
                  <a:gd name="T3" fmla="*/ 46 h 91"/>
                  <a:gd name="T4" fmla="*/ 46 w 91"/>
                  <a:gd name="T5" fmla="*/ 91 h 91"/>
                  <a:gd name="T6" fmla="*/ 91 w 91"/>
                  <a:gd name="T7" fmla="*/ 46 h 91"/>
                  <a:gd name="T8" fmla="*/ 46 w 91"/>
                  <a:gd name="T9" fmla="*/ 0 h 91"/>
                  <a:gd name="T10" fmla="*/ 46 w 91"/>
                  <a:gd name="T11" fmla="*/ 0 h 91"/>
                  <a:gd name="T12" fmla="*/ 46 w 91"/>
                  <a:gd name="T13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91">
                    <a:moveTo>
                      <a:pt x="46" y="0"/>
                    </a:moveTo>
                    <a:cubicBezTo>
                      <a:pt x="21" y="0"/>
                      <a:pt x="0" y="21"/>
                      <a:pt x="0" y="46"/>
                    </a:cubicBezTo>
                    <a:cubicBezTo>
                      <a:pt x="0" y="71"/>
                      <a:pt x="21" y="91"/>
                      <a:pt x="46" y="91"/>
                    </a:cubicBezTo>
                    <a:cubicBezTo>
                      <a:pt x="71" y="91"/>
                      <a:pt x="91" y="71"/>
                      <a:pt x="91" y="46"/>
                    </a:cubicBezTo>
                    <a:cubicBezTo>
                      <a:pt x="91" y="21"/>
                      <a:pt x="71" y="0"/>
                      <a:pt x="46" y="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5">
                <a:extLst>
                  <a:ext uri="{FF2B5EF4-FFF2-40B4-BE49-F238E27FC236}">
                    <a16:creationId xmlns:a16="http://schemas.microsoft.com/office/drawing/2014/main" id="{C561DE25-2F5B-7F09-ED60-7F2928AB64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339850" y="5765801"/>
                <a:ext cx="212725" cy="214313"/>
              </a:xfrm>
              <a:custGeom>
                <a:avLst/>
                <a:gdLst>
                  <a:gd name="T0" fmla="*/ 46 w 91"/>
                  <a:gd name="T1" fmla="*/ 0 h 92"/>
                  <a:gd name="T2" fmla="*/ 0 w 91"/>
                  <a:gd name="T3" fmla="*/ 45 h 92"/>
                  <a:gd name="T4" fmla="*/ 46 w 91"/>
                  <a:gd name="T5" fmla="*/ 92 h 92"/>
                  <a:gd name="T6" fmla="*/ 91 w 91"/>
                  <a:gd name="T7" fmla="*/ 45 h 92"/>
                  <a:gd name="T8" fmla="*/ 46 w 91"/>
                  <a:gd name="T9" fmla="*/ 0 h 92"/>
                  <a:gd name="T10" fmla="*/ 46 w 91"/>
                  <a:gd name="T11" fmla="*/ 0 h 92"/>
                  <a:gd name="T12" fmla="*/ 46 w 91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92">
                    <a:moveTo>
                      <a:pt x="46" y="0"/>
                    </a:moveTo>
                    <a:cubicBezTo>
                      <a:pt x="21" y="0"/>
                      <a:pt x="0" y="21"/>
                      <a:pt x="0" y="45"/>
                    </a:cubicBezTo>
                    <a:cubicBezTo>
                      <a:pt x="0" y="70"/>
                      <a:pt x="21" y="92"/>
                      <a:pt x="46" y="92"/>
                    </a:cubicBezTo>
                    <a:cubicBezTo>
                      <a:pt x="71" y="92"/>
                      <a:pt x="91" y="70"/>
                      <a:pt x="91" y="45"/>
                    </a:cubicBezTo>
                    <a:cubicBezTo>
                      <a:pt x="91" y="21"/>
                      <a:pt x="71" y="0"/>
                      <a:pt x="46" y="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6">
                <a:extLst>
                  <a:ext uri="{FF2B5EF4-FFF2-40B4-BE49-F238E27FC236}">
                    <a16:creationId xmlns:a16="http://schemas.microsoft.com/office/drawing/2014/main" id="{488152E8-D2F8-EA0E-A0A6-8555037E39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001712" y="4916488"/>
                <a:ext cx="230188" cy="231775"/>
              </a:xfrm>
              <a:custGeom>
                <a:avLst/>
                <a:gdLst>
                  <a:gd name="T0" fmla="*/ 81 w 99"/>
                  <a:gd name="T1" fmla="*/ 18 h 99"/>
                  <a:gd name="T2" fmla="*/ 18 w 99"/>
                  <a:gd name="T3" fmla="*/ 18 h 99"/>
                  <a:gd name="T4" fmla="*/ 18 w 99"/>
                  <a:gd name="T5" fmla="*/ 82 h 99"/>
                  <a:gd name="T6" fmla="*/ 81 w 99"/>
                  <a:gd name="T7" fmla="*/ 82 h 99"/>
                  <a:gd name="T8" fmla="*/ 81 w 99"/>
                  <a:gd name="T9" fmla="*/ 18 h 99"/>
                  <a:gd name="T10" fmla="*/ 81 w 99"/>
                  <a:gd name="T11" fmla="*/ 18 h 99"/>
                  <a:gd name="T12" fmla="*/ 81 w 99"/>
                  <a:gd name="T13" fmla="*/ 1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99">
                    <a:moveTo>
                      <a:pt x="81" y="18"/>
                    </a:moveTo>
                    <a:cubicBezTo>
                      <a:pt x="64" y="0"/>
                      <a:pt x="35" y="0"/>
                      <a:pt x="18" y="18"/>
                    </a:cubicBezTo>
                    <a:cubicBezTo>
                      <a:pt x="0" y="36"/>
                      <a:pt x="0" y="64"/>
                      <a:pt x="18" y="82"/>
                    </a:cubicBezTo>
                    <a:cubicBezTo>
                      <a:pt x="35" y="99"/>
                      <a:pt x="64" y="99"/>
                      <a:pt x="81" y="82"/>
                    </a:cubicBezTo>
                    <a:cubicBezTo>
                      <a:pt x="99" y="64"/>
                      <a:pt x="99" y="36"/>
                      <a:pt x="81" y="18"/>
                    </a:cubicBezTo>
                    <a:close/>
                    <a:moveTo>
                      <a:pt x="81" y="18"/>
                    </a:moveTo>
                    <a:cubicBezTo>
                      <a:pt x="81" y="18"/>
                      <a:pt x="81" y="18"/>
                      <a:pt x="81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7">
                <a:extLst>
                  <a:ext uri="{FF2B5EF4-FFF2-40B4-BE49-F238E27FC236}">
                    <a16:creationId xmlns:a16="http://schemas.microsoft.com/office/drawing/2014/main" id="{02659639-D717-F48B-8B86-2EF8191A28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695450" y="5611813"/>
                <a:ext cx="230188" cy="230188"/>
              </a:xfrm>
              <a:custGeom>
                <a:avLst/>
                <a:gdLst>
                  <a:gd name="T0" fmla="*/ 82 w 99"/>
                  <a:gd name="T1" fmla="*/ 18 h 99"/>
                  <a:gd name="T2" fmla="*/ 18 w 99"/>
                  <a:gd name="T3" fmla="*/ 18 h 99"/>
                  <a:gd name="T4" fmla="*/ 18 w 99"/>
                  <a:gd name="T5" fmla="*/ 82 h 99"/>
                  <a:gd name="T6" fmla="*/ 82 w 99"/>
                  <a:gd name="T7" fmla="*/ 82 h 99"/>
                  <a:gd name="T8" fmla="*/ 82 w 99"/>
                  <a:gd name="T9" fmla="*/ 18 h 99"/>
                  <a:gd name="T10" fmla="*/ 82 w 99"/>
                  <a:gd name="T11" fmla="*/ 18 h 99"/>
                  <a:gd name="T12" fmla="*/ 82 w 99"/>
                  <a:gd name="T13" fmla="*/ 1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99">
                    <a:moveTo>
                      <a:pt x="82" y="18"/>
                    </a:moveTo>
                    <a:cubicBezTo>
                      <a:pt x="64" y="0"/>
                      <a:pt x="35" y="0"/>
                      <a:pt x="18" y="18"/>
                    </a:cubicBezTo>
                    <a:cubicBezTo>
                      <a:pt x="0" y="35"/>
                      <a:pt x="0" y="64"/>
                      <a:pt x="18" y="82"/>
                    </a:cubicBezTo>
                    <a:cubicBezTo>
                      <a:pt x="35" y="99"/>
                      <a:pt x="64" y="99"/>
                      <a:pt x="82" y="82"/>
                    </a:cubicBezTo>
                    <a:cubicBezTo>
                      <a:pt x="99" y="64"/>
                      <a:pt x="99" y="35"/>
                      <a:pt x="82" y="18"/>
                    </a:cubicBezTo>
                    <a:close/>
                    <a:moveTo>
                      <a:pt x="82" y="18"/>
                    </a:moveTo>
                    <a:cubicBezTo>
                      <a:pt x="82" y="18"/>
                      <a:pt x="82" y="18"/>
                      <a:pt x="82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8">
                <a:extLst>
                  <a:ext uri="{FF2B5EF4-FFF2-40B4-BE49-F238E27FC236}">
                    <a16:creationId xmlns:a16="http://schemas.microsoft.com/office/drawing/2014/main" id="{CF26EAFD-BDA5-373D-7BCD-075F018BC3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847725" y="5275263"/>
                <a:ext cx="211138" cy="211138"/>
              </a:xfrm>
              <a:custGeom>
                <a:avLst/>
                <a:gdLst>
                  <a:gd name="T0" fmla="*/ 45 w 91"/>
                  <a:gd name="T1" fmla="*/ 0 h 90"/>
                  <a:gd name="T2" fmla="*/ 0 w 91"/>
                  <a:gd name="T3" fmla="*/ 45 h 90"/>
                  <a:gd name="T4" fmla="*/ 45 w 91"/>
                  <a:gd name="T5" fmla="*/ 90 h 90"/>
                  <a:gd name="T6" fmla="*/ 91 w 91"/>
                  <a:gd name="T7" fmla="*/ 45 h 90"/>
                  <a:gd name="T8" fmla="*/ 45 w 91"/>
                  <a:gd name="T9" fmla="*/ 0 h 90"/>
                  <a:gd name="T10" fmla="*/ 45 w 91"/>
                  <a:gd name="T11" fmla="*/ 0 h 90"/>
                  <a:gd name="T12" fmla="*/ 45 w 91"/>
                  <a:gd name="T1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90">
                    <a:moveTo>
                      <a:pt x="45" y="0"/>
                    </a:moveTo>
                    <a:cubicBezTo>
                      <a:pt x="20" y="0"/>
                      <a:pt x="0" y="20"/>
                      <a:pt x="0" y="45"/>
                    </a:cubicBezTo>
                    <a:cubicBezTo>
                      <a:pt x="0" y="70"/>
                      <a:pt x="20" y="90"/>
                      <a:pt x="45" y="90"/>
                    </a:cubicBezTo>
                    <a:cubicBezTo>
                      <a:pt x="70" y="90"/>
                      <a:pt x="91" y="70"/>
                      <a:pt x="91" y="45"/>
                    </a:cubicBezTo>
                    <a:cubicBezTo>
                      <a:pt x="91" y="20"/>
                      <a:pt x="70" y="0"/>
                      <a:pt x="45" y="0"/>
                    </a:cubicBezTo>
                    <a:close/>
                    <a:moveTo>
                      <a:pt x="45" y="0"/>
                    </a:moveTo>
                    <a:cubicBezTo>
                      <a:pt x="45" y="0"/>
                      <a:pt x="45" y="0"/>
                      <a:pt x="4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9">
                <a:extLst>
                  <a:ext uri="{FF2B5EF4-FFF2-40B4-BE49-F238E27FC236}">
                    <a16:creationId xmlns:a16="http://schemas.microsoft.com/office/drawing/2014/main" id="{C5B3A6C3-76C3-F21F-21A8-CAF8BC8009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831975" y="5275263"/>
                <a:ext cx="212725" cy="211138"/>
              </a:xfrm>
              <a:custGeom>
                <a:avLst/>
                <a:gdLst>
                  <a:gd name="T0" fmla="*/ 46 w 91"/>
                  <a:gd name="T1" fmla="*/ 0 h 90"/>
                  <a:gd name="T2" fmla="*/ 0 w 91"/>
                  <a:gd name="T3" fmla="*/ 45 h 90"/>
                  <a:gd name="T4" fmla="*/ 46 w 91"/>
                  <a:gd name="T5" fmla="*/ 90 h 90"/>
                  <a:gd name="T6" fmla="*/ 91 w 91"/>
                  <a:gd name="T7" fmla="*/ 45 h 90"/>
                  <a:gd name="T8" fmla="*/ 46 w 91"/>
                  <a:gd name="T9" fmla="*/ 0 h 90"/>
                  <a:gd name="T10" fmla="*/ 46 w 91"/>
                  <a:gd name="T11" fmla="*/ 0 h 90"/>
                  <a:gd name="T12" fmla="*/ 46 w 91"/>
                  <a:gd name="T1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90">
                    <a:moveTo>
                      <a:pt x="46" y="0"/>
                    </a:moveTo>
                    <a:cubicBezTo>
                      <a:pt x="21" y="0"/>
                      <a:pt x="0" y="20"/>
                      <a:pt x="0" y="45"/>
                    </a:cubicBezTo>
                    <a:cubicBezTo>
                      <a:pt x="0" y="70"/>
                      <a:pt x="21" y="90"/>
                      <a:pt x="46" y="90"/>
                    </a:cubicBezTo>
                    <a:cubicBezTo>
                      <a:pt x="71" y="90"/>
                      <a:pt x="91" y="70"/>
                      <a:pt x="91" y="45"/>
                    </a:cubicBezTo>
                    <a:cubicBezTo>
                      <a:pt x="91" y="20"/>
                      <a:pt x="71" y="0"/>
                      <a:pt x="46" y="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70">
                <a:extLst>
                  <a:ext uri="{FF2B5EF4-FFF2-40B4-BE49-F238E27FC236}">
                    <a16:creationId xmlns:a16="http://schemas.microsoft.com/office/drawing/2014/main" id="{79ED1D3D-8F4C-0957-4092-1ABFBC2B2F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001712" y="5611813"/>
                <a:ext cx="230188" cy="230188"/>
              </a:xfrm>
              <a:custGeom>
                <a:avLst/>
                <a:gdLst>
                  <a:gd name="T0" fmla="*/ 81 w 99"/>
                  <a:gd name="T1" fmla="*/ 18 h 99"/>
                  <a:gd name="T2" fmla="*/ 18 w 99"/>
                  <a:gd name="T3" fmla="*/ 18 h 99"/>
                  <a:gd name="T4" fmla="*/ 18 w 99"/>
                  <a:gd name="T5" fmla="*/ 82 h 99"/>
                  <a:gd name="T6" fmla="*/ 81 w 99"/>
                  <a:gd name="T7" fmla="*/ 82 h 99"/>
                  <a:gd name="T8" fmla="*/ 81 w 99"/>
                  <a:gd name="T9" fmla="*/ 18 h 99"/>
                  <a:gd name="T10" fmla="*/ 81 w 99"/>
                  <a:gd name="T11" fmla="*/ 18 h 99"/>
                  <a:gd name="T12" fmla="*/ 81 w 99"/>
                  <a:gd name="T13" fmla="*/ 1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99">
                    <a:moveTo>
                      <a:pt x="81" y="18"/>
                    </a:moveTo>
                    <a:cubicBezTo>
                      <a:pt x="64" y="0"/>
                      <a:pt x="35" y="0"/>
                      <a:pt x="18" y="18"/>
                    </a:cubicBezTo>
                    <a:cubicBezTo>
                      <a:pt x="0" y="35"/>
                      <a:pt x="0" y="64"/>
                      <a:pt x="18" y="82"/>
                    </a:cubicBezTo>
                    <a:cubicBezTo>
                      <a:pt x="35" y="99"/>
                      <a:pt x="64" y="99"/>
                      <a:pt x="81" y="82"/>
                    </a:cubicBezTo>
                    <a:cubicBezTo>
                      <a:pt x="99" y="64"/>
                      <a:pt x="99" y="35"/>
                      <a:pt x="81" y="18"/>
                    </a:cubicBezTo>
                    <a:close/>
                    <a:moveTo>
                      <a:pt x="81" y="18"/>
                    </a:moveTo>
                    <a:cubicBezTo>
                      <a:pt x="81" y="18"/>
                      <a:pt x="81" y="18"/>
                      <a:pt x="81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71">
                <a:extLst>
                  <a:ext uri="{FF2B5EF4-FFF2-40B4-BE49-F238E27FC236}">
                    <a16:creationId xmlns:a16="http://schemas.microsoft.com/office/drawing/2014/main" id="{3274E964-47DB-023A-ED33-D3E25FBE4A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695450" y="4916488"/>
                <a:ext cx="230188" cy="231775"/>
              </a:xfrm>
              <a:custGeom>
                <a:avLst/>
                <a:gdLst>
                  <a:gd name="T0" fmla="*/ 82 w 99"/>
                  <a:gd name="T1" fmla="*/ 18 h 99"/>
                  <a:gd name="T2" fmla="*/ 18 w 99"/>
                  <a:gd name="T3" fmla="*/ 18 h 99"/>
                  <a:gd name="T4" fmla="*/ 18 w 99"/>
                  <a:gd name="T5" fmla="*/ 82 h 99"/>
                  <a:gd name="T6" fmla="*/ 82 w 99"/>
                  <a:gd name="T7" fmla="*/ 82 h 99"/>
                  <a:gd name="T8" fmla="*/ 82 w 99"/>
                  <a:gd name="T9" fmla="*/ 18 h 99"/>
                  <a:gd name="T10" fmla="*/ 82 w 99"/>
                  <a:gd name="T11" fmla="*/ 18 h 99"/>
                  <a:gd name="T12" fmla="*/ 82 w 99"/>
                  <a:gd name="T13" fmla="*/ 1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99">
                    <a:moveTo>
                      <a:pt x="82" y="18"/>
                    </a:moveTo>
                    <a:cubicBezTo>
                      <a:pt x="64" y="0"/>
                      <a:pt x="35" y="0"/>
                      <a:pt x="18" y="18"/>
                    </a:cubicBezTo>
                    <a:cubicBezTo>
                      <a:pt x="0" y="36"/>
                      <a:pt x="0" y="64"/>
                      <a:pt x="18" y="82"/>
                    </a:cubicBezTo>
                    <a:cubicBezTo>
                      <a:pt x="35" y="99"/>
                      <a:pt x="64" y="99"/>
                      <a:pt x="82" y="82"/>
                    </a:cubicBezTo>
                    <a:cubicBezTo>
                      <a:pt x="99" y="64"/>
                      <a:pt x="99" y="36"/>
                      <a:pt x="82" y="18"/>
                    </a:cubicBezTo>
                    <a:close/>
                    <a:moveTo>
                      <a:pt x="82" y="18"/>
                    </a:moveTo>
                    <a:cubicBezTo>
                      <a:pt x="82" y="18"/>
                      <a:pt x="82" y="18"/>
                      <a:pt x="82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9B9AFBC9-1300-19CC-B7E4-22A2945D9A80}"/>
                </a:ext>
              </a:extLst>
            </p:cNvPr>
            <p:cNvSpPr/>
            <p:nvPr/>
          </p:nvSpPr>
          <p:spPr>
            <a:xfrm>
              <a:off x="6000903" y="566477"/>
              <a:ext cx="506344" cy="506344"/>
            </a:xfrm>
            <a:prstGeom prst="blockArc">
              <a:avLst>
                <a:gd name="adj1" fmla="val 10800000"/>
                <a:gd name="adj2" fmla="val 266626"/>
                <a:gd name="adj3" fmla="val 184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FC93826C-57FA-FAA2-A2AC-00D33EE54767}"/>
                </a:ext>
              </a:extLst>
            </p:cNvPr>
            <p:cNvSpPr/>
            <p:nvPr/>
          </p:nvSpPr>
          <p:spPr>
            <a:xfrm rot="5400000">
              <a:off x="7005285" y="1041212"/>
              <a:ext cx="506344" cy="506344"/>
            </a:xfrm>
            <a:prstGeom prst="blockArc">
              <a:avLst>
                <a:gd name="adj1" fmla="val 10800000"/>
                <a:gd name="adj2" fmla="val 266626"/>
                <a:gd name="adj3" fmla="val 184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id="{EC330B0F-821F-BDF9-1F0A-551945059337}"/>
                </a:ext>
              </a:extLst>
            </p:cNvPr>
            <p:cNvSpPr/>
            <p:nvPr/>
          </p:nvSpPr>
          <p:spPr>
            <a:xfrm rot="7223635">
              <a:off x="7739561" y="1432865"/>
              <a:ext cx="688155" cy="688155"/>
            </a:xfrm>
            <a:prstGeom prst="blockArc">
              <a:avLst>
                <a:gd name="adj1" fmla="val 10800000"/>
                <a:gd name="adj2" fmla="val 266626"/>
                <a:gd name="adj3" fmla="val 184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0E99E41D-18ED-6198-CFD7-9EC76DED945F}"/>
                </a:ext>
              </a:extLst>
            </p:cNvPr>
            <p:cNvSpPr/>
            <p:nvPr/>
          </p:nvSpPr>
          <p:spPr>
            <a:xfrm rot="17310714">
              <a:off x="4729959" y="699156"/>
              <a:ext cx="634630" cy="634628"/>
            </a:xfrm>
            <a:prstGeom prst="blockArc">
              <a:avLst>
                <a:gd name="adj1" fmla="val 10800000"/>
                <a:gd name="adj2" fmla="val 266626"/>
                <a:gd name="adj3" fmla="val 184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73F45B97-968E-537C-ACB2-45227498703A}"/>
                </a:ext>
              </a:extLst>
            </p:cNvPr>
            <p:cNvSpPr/>
            <p:nvPr/>
          </p:nvSpPr>
          <p:spPr>
            <a:xfrm rot="14568934">
              <a:off x="4223676" y="2057075"/>
              <a:ext cx="502638" cy="502636"/>
            </a:xfrm>
            <a:prstGeom prst="blockArc">
              <a:avLst>
                <a:gd name="adj1" fmla="val 10800000"/>
                <a:gd name="adj2" fmla="val 266626"/>
                <a:gd name="adj3" fmla="val 184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EE19B008-74D8-A3B6-6BB4-6BA4FD29021C}"/>
                </a:ext>
              </a:extLst>
            </p:cNvPr>
            <p:cNvSpPr/>
            <p:nvPr/>
          </p:nvSpPr>
          <p:spPr>
            <a:xfrm rot="14118065">
              <a:off x="4041627" y="3929219"/>
              <a:ext cx="647806" cy="647804"/>
            </a:xfrm>
            <a:prstGeom prst="blockArc">
              <a:avLst>
                <a:gd name="adj1" fmla="val 10800000"/>
                <a:gd name="adj2" fmla="val 266626"/>
                <a:gd name="adj3" fmla="val 184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Block Arc 32">
              <a:extLst>
                <a:ext uri="{FF2B5EF4-FFF2-40B4-BE49-F238E27FC236}">
                  <a16:creationId xmlns:a16="http://schemas.microsoft.com/office/drawing/2014/main" id="{449260C6-A3A8-D2B9-178E-06F13A8945E8}"/>
                </a:ext>
              </a:extLst>
            </p:cNvPr>
            <p:cNvSpPr/>
            <p:nvPr/>
          </p:nvSpPr>
          <p:spPr>
            <a:xfrm rot="7060080">
              <a:off x="7906301" y="3949904"/>
              <a:ext cx="621806" cy="621806"/>
            </a:xfrm>
            <a:prstGeom prst="blockArc">
              <a:avLst>
                <a:gd name="adj1" fmla="val 10800000"/>
                <a:gd name="adj2" fmla="val 266626"/>
                <a:gd name="adj3" fmla="val 184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0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1" dur="1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1" dur="1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C01FCC-B5B7-34C2-33D8-6BF3AE1B0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28662"/>
            <a:ext cx="7543800" cy="3719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F8E1D4-9DC5-12E8-2DC9-961EFF9FA09A}"/>
              </a:ext>
            </a:extLst>
          </p:cNvPr>
          <p:cNvSpPr txBox="1"/>
          <p:nvPr/>
        </p:nvSpPr>
        <p:spPr>
          <a:xfrm>
            <a:off x="609600" y="209550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Least Significant Bit</a:t>
            </a:r>
            <a:endParaRPr lang="en-P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2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200180" y="245890"/>
            <a:ext cx="8368363" cy="495383"/>
          </a:xfrm>
        </p:spPr>
        <p:txBody>
          <a:bodyPr/>
          <a:lstStyle/>
          <a:p>
            <a:r>
              <a:rPr lang="en-US" dirty="0"/>
              <a:t> Embedding Process</a:t>
            </a:r>
          </a:p>
        </p:txBody>
      </p:sp>
      <p:sp>
        <p:nvSpPr>
          <p:cNvPr id="9" name="Round Same Side Corner Rectangle 8"/>
          <p:cNvSpPr/>
          <p:nvPr/>
        </p:nvSpPr>
        <p:spPr>
          <a:xfrm>
            <a:off x="4572000" y="1047750"/>
            <a:ext cx="1754504" cy="831186"/>
          </a:xfrm>
          <a:prstGeom prst="round2SameRect">
            <a:avLst>
              <a:gd name="adj1" fmla="val 10885"/>
              <a:gd name="adj2" fmla="val 0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PK"/>
          </a:p>
        </p:txBody>
      </p:sp>
      <p:sp>
        <p:nvSpPr>
          <p:cNvPr id="10" name="Round Same Side Corner Rectangle 9"/>
          <p:cNvSpPr/>
          <p:nvPr/>
        </p:nvSpPr>
        <p:spPr>
          <a:xfrm>
            <a:off x="4560997" y="1953133"/>
            <a:ext cx="1779546" cy="571209"/>
          </a:xfrm>
          <a:prstGeom prst="round2SameRect">
            <a:avLst>
              <a:gd name="adj1" fmla="val 0"/>
              <a:gd name="adj2" fmla="val 289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540" tIns="0" rIns="569525" bIns="0" numCol="1" spcCol="1270" anchor="ctr" anchorCtr="0">
            <a:noAutofit/>
          </a:bodyPr>
          <a:lstStyle/>
          <a:p>
            <a:pPr lvl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400" kern="120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20040" y="2092734"/>
            <a:ext cx="661462" cy="66146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127000" dist="38100" dir="5400000" sx="101000" sy="101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PK"/>
          </a:p>
        </p:txBody>
      </p:sp>
      <p:sp>
        <p:nvSpPr>
          <p:cNvPr id="20" name="Round Same Side Corner Rectangle 19"/>
          <p:cNvSpPr/>
          <p:nvPr/>
        </p:nvSpPr>
        <p:spPr>
          <a:xfrm rot="10800000">
            <a:off x="6222240" y="3898694"/>
            <a:ext cx="1754504" cy="831188"/>
          </a:xfrm>
          <a:prstGeom prst="round2SameRect">
            <a:avLst>
              <a:gd name="adj1" fmla="val 12107"/>
              <a:gd name="adj2" fmla="val 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PK"/>
          </a:p>
        </p:txBody>
      </p:sp>
      <p:sp>
        <p:nvSpPr>
          <p:cNvPr id="22" name="Round Same Side Corner Rectangle 21"/>
          <p:cNvSpPr/>
          <p:nvPr/>
        </p:nvSpPr>
        <p:spPr>
          <a:xfrm rot="10800000">
            <a:off x="6208201" y="3260432"/>
            <a:ext cx="1779546" cy="571209"/>
          </a:xfrm>
          <a:prstGeom prst="round2SameRect">
            <a:avLst>
              <a:gd name="adj1" fmla="val 0"/>
              <a:gd name="adj2" fmla="val 289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540" tIns="0" rIns="569525" bIns="0" numCol="1" spcCol="1270" anchor="ctr" anchorCtr="0">
            <a:noAutofit/>
          </a:bodyPr>
          <a:lstStyle/>
          <a:p>
            <a:pPr lvl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400" kern="120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 rot="10800000">
            <a:off x="6767242" y="3037945"/>
            <a:ext cx="661462" cy="66146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blurRad="127000" dist="38100" dir="16200000" sx="101000" sy="101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PK"/>
          </a:p>
        </p:txBody>
      </p:sp>
      <p:sp>
        <p:nvSpPr>
          <p:cNvPr id="30" name="Round Same Side Corner Rectangle 29"/>
          <p:cNvSpPr/>
          <p:nvPr/>
        </p:nvSpPr>
        <p:spPr>
          <a:xfrm rot="10800000">
            <a:off x="2927832" y="3898694"/>
            <a:ext cx="1754504" cy="831188"/>
          </a:xfrm>
          <a:prstGeom prst="round2SameRect">
            <a:avLst>
              <a:gd name="adj1" fmla="val 9663"/>
              <a:gd name="adj2" fmla="val 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PK"/>
          </a:p>
        </p:txBody>
      </p:sp>
      <p:sp>
        <p:nvSpPr>
          <p:cNvPr id="31" name="Round Same Side Corner Rectangle 30"/>
          <p:cNvSpPr/>
          <p:nvPr/>
        </p:nvSpPr>
        <p:spPr>
          <a:xfrm rot="10800000">
            <a:off x="2913793" y="3260432"/>
            <a:ext cx="1779546" cy="571209"/>
          </a:xfrm>
          <a:prstGeom prst="round2SameRect">
            <a:avLst>
              <a:gd name="adj1" fmla="val 0"/>
              <a:gd name="adj2" fmla="val 289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540" tIns="0" rIns="569525" bIns="0" numCol="1" spcCol="1270" anchor="ctr" anchorCtr="0">
            <a:noAutofit/>
          </a:bodyPr>
          <a:lstStyle/>
          <a:p>
            <a:pPr lvl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400" kern="120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 rot="10800000">
            <a:off x="3472834" y="3037945"/>
            <a:ext cx="661462" cy="66146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outerShdw blurRad="127000" dist="38100" dir="16200000" sx="101000" sy="101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PK"/>
          </a:p>
        </p:txBody>
      </p:sp>
      <p:sp>
        <p:nvSpPr>
          <p:cNvPr id="34" name="Round Same Side Corner Rectangle 33"/>
          <p:cNvSpPr/>
          <p:nvPr/>
        </p:nvSpPr>
        <p:spPr>
          <a:xfrm>
            <a:off x="1277592" y="1047750"/>
            <a:ext cx="1754504" cy="831186"/>
          </a:xfrm>
          <a:prstGeom prst="round2SameRect">
            <a:avLst>
              <a:gd name="adj1" fmla="val 12107"/>
              <a:gd name="adj2" fmla="val 0"/>
            </a:avLst>
          </a:prstGeom>
          <a:noFill/>
          <a:ln w="19050"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PK"/>
          </a:p>
        </p:txBody>
      </p:sp>
      <p:sp>
        <p:nvSpPr>
          <p:cNvPr id="35" name="Round Same Side Corner Rectangle 34"/>
          <p:cNvSpPr/>
          <p:nvPr/>
        </p:nvSpPr>
        <p:spPr>
          <a:xfrm>
            <a:off x="1266589" y="1953133"/>
            <a:ext cx="1779546" cy="571209"/>
          </a:xfrm>
          <a:prstGeom prst="round2SameRect">
            <a:avLst>
              <a:gd name="adj1" fmla="val 0"/>
              <a:gd name="adj2" fmla="val 2890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540" tIns="0" rIns="569525" bIns="0" numCol="1" spcCol="1270" anchor="ctr" anchorCtr="0">
            <a:noAutofit/>
          </a:bodyPr>
          <a:lstStyle/>
          <a:p>
            <a:pPr lvl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400" kern="120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825632" y="2092734"/>
            <a:ext cx="661462" cy="6614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>
            <a:outerShdw blurRad="127000" dist="38100" dir="5400000" sx="101000" sy="101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PK"/>
          </a:p>
        </p:txBody>
      </p:sp>
      <p:grpSp>
        <p:nvGrpSpPr>
          <p:cNvPr id="2" name="Group 1"/>
          <p:cNvGrpSpPr/>
          <p:nvPr/>
        </p:nvGrpSpPr>
        <p:grpSpPr>
          <a:xfrm>
            <a:off x="2395305" y="2655386"/>
            <a:ext cx="4473886" cy="477489"/>
            <a:chOff x="2390225" y="2657325"/>
            <a:chExt cx="4473886" cy="477489"/>
          </a:xfrm>
        </p:grpSpPr>
        <p:cxnSp>
          <p:nvCxnSpPr>
            <p:cNvPr id="37" name="Straight Arrow Connector 36"/>
            <p:cNvCxnSpPr>
              <a:stCxn id="36" idx="5"/>
              <a:endCxn id="32" idx="5"/>
            </p:cNvCxnSpPr>
            <p:nvPr/>
          </p:nvCxnSpPr>
          <p:spPr>
            <a:xfrm>
              <a:off x="2390225" y="2657325"/>
              <a:ext cx="1179478" cy="47748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2" idx="3"/>
              <a:endCxn id="11" idx="3"/>
            </p:cNvCxnSpPr>
            <p:nvPr/>
          </p:nvCxnSpPr>
          <p:spPr>
            <a:xfrm flipV="1">
              <a:off x="4037427" y="2657325"/>
              <a:ext cx="1179482" cy="47748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1" idx="5"/>
              <a:endCxn id="24" idx="5"/>
            </p:cNvCxnSpPr>
            <p:nvPr/>
          </p:nvCxnSpPr>
          <p:spPr>
            <a:xfrm>
              <a:off x="5684633" y="2657325"/>
              <a:ext cx="1179478" cy="47748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1381857" y="1371010"/>
            <a:ext cx="1545974" cy="1846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x-none" sz="1200" b="1" dirty="0">
                <a:solidFill>
                  <a:schemeClr val="bg1"/>
                </a:solidFill>
              </a:rPr>
              <a:t>Input Audio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4968624" y="1094011"/>
            <a:ext cx="953052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x-none" sz="1200" b="1" dirty="0">
                <a:solidFill>
                  <a:schemeClr val="bg1"/>
                </a:solidFill>
              </a:rPr>
              <a:t>Replace LSB of the Data with secrete message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6621446" y="4221955"/>
            <a:ext cx="953052" cy="1846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x-none" sz="1200" b="1" dirty="0">
                <a:solidFill>
                  <a:schemeClr val="bg1"/>
                </a:solidFill>
              </a:rPr>
              <a:t>Stegno Audio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3324454" y="4037289"/>
            <a:ext cx="953052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x-none" sz="1200" b="1" dirty="0">
                <a:solidFill>
                  <a:schemeClr val="bg1"/>
                </a:solidFill>
              </a:rPr>
              <a:t>Separate Header and Data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634186" y="3202353"/>
            <a:ext cx="338756" cy="332644"/>
            <a:chOff x="2627313" y="2789238"/>
            <a:chExt cx="1231900" cy="1209675"/>
          </a:xfrm>
          <a:solidFill>
            <a:schemeClr val="bg1"/>
          </a:solidFill>
        </p:grpSpPr>
        <p:sp>
          <p:nvSpPr>
            <p:cNvPr id="33" name="Freeform 5"/>
            <p:cNvSpPr>
              <a:spLocks noEditPoints="1"/>
            </p:cNvSpPr>
            <p:nvPr/>
          </p:nvSpPr>
          <p:spPr bwMode="auto">
            <a:xfrm>
              <a:off x="3625850" y="2873376"/>
              <a:ext cx="212725" cy="211138"/>
            </a:xfrm>
            <a:custGeom>
              <a:avLst/>
              <a:gdLst>
                <a:gd name="T0" fmla="*/ 76 w 91"/>
                <a:gd name="T1" fmla="*/ 31 h 91"/>
                <a:gd name="T2" fmla="*/ 60 w 91"/>
                <a:gd name="T3" fmla="*/ 31 h 91"/>
                <a:gd name="T4" fmla="*/ 60 w 91"/>
                <a:gd name="T5" fmla="*/ 16 h 91"/>
                <a:gd name="T6" fmla="*/ 45 w 91"/>
                <a:gd name="T7" fmla="*/ 0 h 91"/>
                <a:gd name="T8" fmla="*/ 30 w 91"/>
                <a:gd name="T9" fmla="*/ 16 h 91"/>
                <a:gd name="T10" fmla="*/ 30 w 91"/>
                <a:gd name="T11" fmla="*/ 31 h 91"/>
                <a:gd name="T12" fmla="*/ 15 w 91"/>
                <a:gd name="T13" fmla="*/ 31 h 91"/>
                <a:gd name="T14" fmla="*/ 0 w 91"/>
                <a:gd name="T15" fmla="*/ 46 h 91"/>
                <a:gd name="T16" fmla="*/ 15 w 91"/>
                <a:gd name="T17" fmla="*/ 61 h 91"/>
                <a:gd name="T18" fmla="*/ 30 w 91"/>
                <a:gd name="T19" fmla="*/ 61 h 91"/>
                <a:gd name="T20" fmla="*/ 30 w 91"/>
                <a:gd name="T21" fmla="*/ 76 h 91"/>
                <a:gd name="T22" fmla="*/ 45 w 91"/>
                <a:gd name="T23" fmla="*/ 91 h 91"/>
                <a:gd name="T24" fmla="*/ 60 w 91"/>
                <a:gd name="T25" fmla="*/ 76 h 91"/>
                <a:gd name="T26" fmla="*/ 60 w 91"/>
                <a:gd name="T27" fmla="*/ 61 h 91"/>
                <a:gd name="T28" fmla="*/ 76 w 91"/>
                <a:gd name="T29" fmla="*/ 61 h 91"/>
                <a:gd name="T30" fmla="*/ 91 w 91"/>
                <a:gd name="T31" fmla="*/ 46 h 91"/>
                <a:gd name="T32" fmla="*/ 76 w 91"/>
                <a:gd name="T33" fmla="*/ 31 h 91"/>
                <a:gd name="T34" fmla="*/ 76 w 91"/>
                <a:gd name="T35" fmla="*/ 31 h 91"/>
                <a:gd name="T36" fmla="*/ 76 w 91"/>
                <a:gd name="T37" fmla="*/ 3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91">
                  <a:moveTo>
                    <a:pt x="76" y="31"/>
                  </a:moveTo>
                  <a:cubicBezTo>
                    <a:pt x="60" y="31"/>
                    <a:pt x="60" y="31"/>
                    <a:pt x="60" y="31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7"/>
                    <a:pt x="54" y="0"/>
                    <a:pt x="45" y="0"/>
                  </a:cubicBezTo>
                  <a:cubicBezTo>
                    <a:pt x="37" y="0"/>
                    <a:pt x="30" y="7"/>
                    <a:pt x="30" y="16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37"/>
                    <a:pt x="0" y="46"/>
                  </a:cubicBezTo>
                  <a:cubicBezTo>
                    <a:pt x="0" y="54"/>
                    <a:pt x="7" y="61"/>
                    <a:pt x="15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0" y="84"/>
                    <a:pt x="37" y="91"/>
                    <a:pt x="45" y="91"/>
                  </a:cubicBezTo>
                  <a:cubicBezTo>
                    <a:pt x="54" y="91"/>
                    <a:pt x="60" y="84"/>
                    <a:pt x="60" y="76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84" y="61"/>
                    <a:pt x="91" y="54"/>
                    <a:pt x="91" y="46"/>
                  </a:cubicBezTo>
                  <a:cubicBezTo>
                    <a:pt x="91" y="37"/>
                    <a:pt x="84" y="31"/>
                    <a:pt x="76" y="31"/>
                  </a:cubicBezTo>
                  <a:close/>
                  <a:moveTo>
                    <a:pt x="76" y="31"/>
                  </a:moveTo>
                  <a:cubicBezTo>
                    <a:pt x="76" y="31"/>
                    <a:pt x="76" y="31"/>
                    <a:pt x="76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3625850" y="3786188"/>
              <a:ext cx="212725" cy="212725"/>
            </a:xfrm>
            <a:custGeom>
              <a:avLst/>
              <a:gdLst>
                <a:gd name="T0" fmla="*/ 76 w 91"/>
                <a:gd name="T1" fmla="*/ 30 h 91"/>
                <a:gd name="T2" fmla="*/ 60 w 91"/>
                <a:gd name="T3" fmla="*/ 30 h 91"/>
                <a:gd name="T4" fmla="*/ 60 w 91"/>
                <a:gd name="T5" fmla="*/ 15 h 91"/>
                <a:gd name="T6" fmla="*/ 45 w 91"/>
                <a:gd name="T7" fmla="*/ 0 h 91"/>
                <a:gd name="T8" fmla="*/ 30 w 91"/>
                <a:gd name="T9" fmla="*/ 15 h 91"/>
                <a:gd name="T10" fmla="*/ 30 w 91"/>
                <a:gd name="T11" fmla="*/ 30 h 91"/>
                <a:gd name="T12" fmla="*/ 15 w 91"/>
                <a:gd name="T13" fmla="*/ 30 h 91"/>
                <a:gd name="T14" fmla="*/ 0 w 91"/>
                <a:gd name="T15" fmla="*/ 45 h 91"/>
                <a:gd name="T16" fmla="*/ 15 w 91"/>
                <a:gd name="T17" fmla="*/ 60 h 91"/>
                <a:gd name="T18" fmla="*/ 30 w 91"/>
                <a:gd name="T19" fmla="*/ 60 h 91"/>
                <a:gd name="T20" fmla="*/ 30 w 91"/>
                <a:gd name="T21" fmla="*/ 76 h 91"/>
                <a:gd name="T22" fmla="*/ 45 w 91"/>
                <a:gd name="T23" fmla="*/ 91 h 91"/>
                <a:gd name="T24" fmla="*/ 60 w 91"/>
                <a:gd name="T25" fmla="*/ 76 h 91"/>
                <a:gd name="T26" fmla="*/ 60 w 91"/>
                <a:gd name="T27" fmla="*/ 60 h 91"/>
                <a:gd name="T28" fmla="*/ 76 w 91"/>
                <a:gd name="T29" fmla="*/ 60 h 91"/>
                <a:gd name="T30" fmla="*/ 91 w 91"/>
                <a:gd name="T31" fmla="*/ 45 h 91"/>
                <a:gd name="T32" fmla="*/ 76 w 91"/>
                <a:gd name="T33" fmla="*/ 30 h 91"/>
                <a:gd name="T34" fmla="*/ 76 w 91"/>
                <a:gd name="T35" fmla="*/ 30 h 91"/>
                <a:gd name="T36" fmla="*/ 76 w 91"/>
                <a:gd name="T37" fmla="*/ 3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91">
                  <a:moveTo>
                    <a:pt x="76" y="30"/>
                  </a:moveTo>
                  <a:cubicBezTo>
                    <a:pt x="60" y="30"/>
                    <a:pt x="60" y="30"/>
                    <a:pt x="60" y="30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6"/>
                    <a:pt x="54" y="0"/>
                    <a:pt x="45" y="0"/>
                  </a:cubicBezTo>
                  <a:cubicBezTo>
                    <a:pt x="37" y="0"/>
                    <a:pt x="30" y="6"/>
                    <a:pt x="30" y="15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0" y="37"/>
                    <a:pt x="0" y="45"/>
                  </a:cubicBezTo>
                  <a:cubicBezTo>
                    <a:pt x="0" y="53"/>
                    <a:pt x="7" y="60"/>
                    <a:pt x="15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0" y="84"/>
                    <a:pt x="37" y="91"/>
                    <a:pt x="45" y="91"/>
                  </a:cubicBezTo>
                  <a:cubicBezTo>
                    <a:pt x="54" y="91"/>
                    <a:pt x="60" y="84"/>
                    <a:pt x="60" y="76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84" y="60"/>
                    <a:pt x="91" y="53"/>
                    <a:pt x="91" y="45"/>
                  </a:cubicBezTo>
                  <a:cubicBezTo>
                    <a:pt x="91" y="37"/>
                    <a:pt x="84" y="30"/>
                    <a:pt x="76" y="30"/>
                  </a:cubicBezTo>
                  <a:close/>
                  <a:moveTo>
                    <a:pt x="76" y="30"/>
                  </a:moveTo>
                  <a:cubicBezTo>
                    <a:pt x="76" y="30"/>
                    <a:pt x="76" y="30"/>
                    <a:pt x="76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2641600" y="3716338"/>
              <a:ext cx="209550" cy="209550"/>
            </a:xfrm>
            <a:custGeom>
              <a:avLst/>
              <a:gdLst>
                <a:gd name="T0" fmla="*/ 75 w 90"/>
                <a:gd name="T1" fmla="*/ 30 h 90"/>
                <a:gd name="T2" fmla="*/ 60 w 90"/>
                <a:gd name="T3" fmla="*/ 30 h 90"/>
                <a:gd name="T4" fmla="*/ 60 w 90"/>
                <a:gd name="T5" fmla="*/ 15 h 90"/>
                <a:gd name="T6" fmla="*/ 45 w 90"/>
                <a:gd name="T7" fmla="*/ 0 h 90"/>
                <a:gd name="T8" fmla="*/ 30 w 90"/>
                <a:gd name="T9" fmla="*/ 15 h 90"/>
                <a:gd name="T10" fmla="*/ 30 w 90"/>
                <a:gd name="T11" fmla="*/ 30 h 90"/>
                <a:gd name="T12" fmla="*/ 15 w 90"/>
                <a:gd name="T13" fmla="*/ 30 h 90"/>
                <a:gd name="T14" fmla="*/ 0 w 90"/>
                <a:gd name="T15" fmla="*/ 45 h 90"/>
                <a:gd name="T16" fmla="*/ 15 w 90"/>
                <a:gd name="T17" fmla="*/ 60 h 90"/>
                <a:gd name="T18" fmla="*/ 30 w 90"/>
                <a:gd name="T19" fmla="*/ 60 h 90"/>
                <a:gd name="T20" fmla="*/ 30 w 90"/>
                <a:gd name="T21" fmla="*/ 75 h 90"/>
                <a:gd name="T22" fmla="*/ 45 w 90"/>
                <a:gd name="T23" fmla="*/ 90 h 90"/>
                <a:gd name="T24" fmla="*/ 60 w 90"/>
                <a:gd name="T25" fmla="*/ 75 h 90"/>
                <a:gd name="T26" fmla="*/ 60 w 90"/>
                <a:gd name="T27" fmla="*/ 60 h 90"/>
                <a:gd name="T28" fmla="*/ 75 w 90"/>
                <a:gd name="T29" fmla="*/ 60 h 90"/>
                <a:gd name="T30" fmla="*/ 90 w 90"/>
                <a:gd name="T31" fmla="*/ 45 h 90"/>
                <a:gd name="T32" fmla="*/ 75 w 90"/>
                <a:gd name="T33" fmla="*/ 30 h 90"/>
                <a:gd name="T34" fmla="*/ 75 w 90"/>
                <a:gd name="T35" fmla="*/ 30 h 90"/>
                <a:gd name="T36" fmla="*/ 75 w 90"/>
                <a:gd name="T37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90">
                  <a:moveTo>
                    <a:pt x="75" y="30"/>
                  </a:moveTo>
                  <a:cubicBezTo>
                    <a:pt x="60" y="30"/>
                    <a:pt x="60" y="30"/>
                    <a:pt x="60" y="30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6"/>
                    <a:pt x="53" y="0"/>
                    <a:pt x="45" y="0"/>
                  </a:cubicBezTo>
                  <a:cubicBezTo>
                    <a:pt x="37" y="0"/>
                    <a:pt x="30" y="6"/>
                    <a:pt x="30" y="15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0" y="36"/>
                    <a:pt x="0" y="45"/>
                  </a:cubicBezTo>
                  <a:cubicBezTo>
                    <a:pt x="0" y="53"/>
                    <a:pt x="7" y="60"/>
                    <a:pt x="15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83"/>
                    <a:pt x="37" y="90"/>
                    <a:pt x="45" y="90"/>
                  </a:cubicBezTo>
                  <a:cubicBezTo>
                    <a:pt x="53" y="90"/>
                    <a:pt x="60" y="83"/>
                    <a:pt x="60" y="75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4" y="60"/>
                    <a:pt x="90" y="53"/>
                    <a:pt x="90" y="45"/>
                  </a:cubicBezTo>
                  <a:cubicBezTo>
                    <a:pt x="90" y="36"/>
                    <a:pt x="84" y="30"/>
                    <a:pt x="75" y="30"/>
                  </a:cubicBezTo>
                  <a:close/>
                  <a:moveTo>
                    <a:pt x="75" y="30"/>
                  </a:moveTo>
                  <a:cubicBezTo>
                    <a:pt x="75" y="30"/>
                    <a:pt x="75" y="30"/>
                    <a:pt x="75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8"/>
            <p:cNvSpPr>
              <a:spLocks noEditPoints="1"/>
            </p:cNvSpPr>
            <p:nvPr/>
          </p:nvSpPr>
          <p:spPr bwMode="auto">
            <a:xfrm>
              <a:off x="2627313" y="2789238"/>
              <a:ext cx="776288" cy="773113"/>
            </a:xfrm>
            <a:custGeom>
              <a:avLst/>
              <a:gdLst>
                <a:gd name="T0" fmla="*/ 233 w 333"/>
                <a:gd name="T1" fmla="*/ 104 h 332"/>
                <a:gd name="T2" fmla="*/ 222 w 333"/>
                <a:gd name="T3" fmla="*/ 114 h 332"/>
                <a:gd name="T4" fmla="*/ 201 w 333"/>
                <a:gd name="T5" fmla="*/ 114 h 332"/>
                <a:gd name="T6" fmla="*/ 109 w 333"/>
                <a:gd name="T7" fmla="*/ 22 h 332"/>
                <a:gd name="T8" fmla="*/ 24 w 333"/>
                <a:gd name="T9" fmla="*/ 22 h 332"/>
                <a:gd name="T10" fmla="*/ 24 w 333"/>
                <a:gd name="T11" fmla="*/ 108 h 332"/>
                <a:gd name="T12" fmla="*/ 116 w 333"/>
                <a:gd name="T13" fmla="*/ 199 h 332"/>
                <a:gd name="T14" fmla="*/ 116 w 333"/>
                <a:gd name="T15" fmla="*/ 221 h 332"/>
                <a:gd name="T16" fmla="*/ 105 w 333"/>
                <a:gd name="T17" fmla="*/ 231 h 332"/>
                <a:gd name="T18" fmla="*/ 100 w 333"/>
                <a:gd name="T19" fmla="*/ 332 h 332"/>
                <a:gd name="T20" fmla="*/ 333 w 333"/>
                <a:gd name="T21" fmla="*/ 99 h 332"/>
                <a:gd name="T22" fmla="*/ 233 w 333"/>
                <a:gd name="T23" fmla="*/ 104 h 332"/>
                <a:gd name="T24" fmla="*/ 233 w 333"/>
                <a:gd name="T25" fmla="*/ 104 h 332"/>
                <a:gd name="T26" fmla="*/ 233 w 333"/>
                <a:gd name="T27" fmla="*/ 10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3" h="332">
                  <a:moveTo>
                    <a:pt x="233" y="104"/>
                  </a:moveTo>
                  <a:cubicBezTo>
                    <a:pt x="222" y="114"/>
                    <a:pt x="222" y="114"/>
                    <a:pt x="222" y="114"/>
                  </a:cubicBezTo>
                  <a:cubicBezTo>
                    <a:pt x="216" y="120"/>
                    <a:pt x="207" y="120"/>
                    <a:pt x="201" y="114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86" y="0"/>
                    <a:pt x="47" y="0"/>
                    <a:pt x="24" y="22"/>
                  </a:cubicBezTo>
                  <a:cubicBezTo>
                    <a:pt x="1" y="46"/>
                    <a:pt x="0" y="84"/>
                    <a:pt x="24" y="108"/>
                  </a:cubicBezTo>
                  <a:cubicBezTo>
                    <a:pt x="116" y="199"/>
                    <a:pt x="116" y="199"/>
                    <a:pt x="116" y="199"/>
                  </a:cubicBezTo>
                  <a:cubicBezTo>
                    <a:pt x="122" y="205"/>
                    <a:pt x="122" y="215"/>
                    <a:pt x="116" y="221"/>
                  </a:cubicBezTo>
                  <a:cubicBezTo>
                    <a:pt x="105" y="231"/>
                    <a:pt x="105" y="231"/>
                    <a:pt x="105" y="231"/>
                  </a:cubicBezTo>
                  <a:cubicBezTo>
                    <a:pt x="78" y="259"/>
                    <a:pt x="76" y="302"/>
                    <a:pt x="100" y="332"/>
                  </a:cubicBezTo>
                  <a:cubicBezTo>
                    <a:pt x="333" y="99"/>
                    <a:pt x="333" y="99"/>
                    <a:pt x="333" y="99"/>
                  </a:cubicBezTo>
                  <a:cubicBezTo>
                    <a:pt x="304" y="75"/>
                    <a:pt x="260" y="76"/>
                    <a:pt x="233" y="104"/>
                  </a:cubicBezTo>
                  <a:close/>
                  <a:moveTo>
                    <a:pt x="233" y="104"/>
                  </a:moveTo>
                  <a:cubicBezTo>
                    <a:pt x="233" y="104"/>
                    <a:pt x="233" y="104"/>
                    <a:pt x="233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9"/>
            <p:cNvSpPr>
              <a:spLocks noEditPoints="1"/>
            </p:cNvSpPr>
            <p:nvPr/>
          </p:nvSpPr>
          <p:spPr bwMode="auto">
            <a:xfrm>
              <a:off x="2909888" y="3065463"/>
              <a:ext cx="633413" cy="631825"/>
            </a:xfrm>
            <a:custGeom>
              <a:avLst/>
              <a:gdLst>
                <a:gd name="T0" fmla="*/ 266 w 272"/>
                <a:gd name="T1" fmla="*/ 32 h 271"/>
                <a:gd name="T2" fmla="*/ 234 w 272"/>
                <a:gd name="T3" fmla="*/ 0 h 271"/>
                <a:gd name="T4" fmla="*/ 0 w 272"/>
                <a:gd name="T5" fmla="*/ 235 h 271"/>
                <a:gd name="T6" fmla="*/ 32 w 272"/>
                <a:gd name="T7" fmla="*/ 266 h 271"/>
                <a:gd name="T8" fmla="*/ 43 w 272"/>
                <a:gd name="T9" fmla="*/ 271 h 271"/>
                <a:gd name="T10" fmla="*/ 53 w 272"/>
                <a:gd name="T11" fmla="*/ 266 h 271"/>
                <a:gd name="T12" fmla="*/ 266 w 272"/>
                <a:gd name="T13" fmla="*/ 54 h 271"/>
                <a:gd name="T14" fmla="*/ 266 w 272"/>
                <a:gd name="T15" fmla="*/ 32 h 271"/>
                <a:gd name="T16" fmla="*/ 266 w 272"/>
                <a:gd name="T17" fmla="*/ 32 h 271"/>
                <a:gd name="T18" fmla="*/ 266 w 272"/>
                <a:gd name="T19" fmla="*/ 3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271">
                  <a:moveTo>
                    <a:pt x="266" y="32"/>
                  </a:moveTo>
                  <a:cubicBezTo>
                    <a:pt x="234" y="0"/>
                    <a:pt x="234" y="0"/>
                    <a:pt x="234" y="0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32" y="266"/>
                    <a:pt x="32" y="266"/>
                    <a:pt x="32" y="266"/>
                  </a:cubicBezTo>
                  <a:cubicBezTo>
                    <a:pt x="35" y="269"/>
                    <a:pt x="39" y="271"/>
                    <a:pt x="43" y="271"/>
                  </a:cubicBezTo>
                  <a:cubicBezTo>
                    <a:pt x="46" y="271"/>
                    <a:pt x="50" y="269"/>
                    <a:pt x="53" y="266"/>
                  </a:cubicBezTo>
                  <a:cubicBezTo>
                    <a:pt x="266" y="54"/>
                    <a:pt x="266" y="54"/>
                    <a:pt x="266" y="54"/>
                  </a:cubicBezTo>
                  <a:cubicBezTo>
                    <a:pt x="272" y="48"/>
                    <a:pt x="272" y="38"/>
                    <a:pt x="266" y="32"/>
                  </a:cubicBezTo>
                  <a:close/>
                  <a:moveTo>
                    <a:pt x="266" y="32"/>
                  </a:moveTo>
                  <a:cubicBezTo>
                    <a:pt x="266" y="32"/>
                    <a:pt x="266" y="32"/>
                    <a:pt x="266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10"/>
            <p:cNvSpPr>
              <a:spLocks noEditPoints="1"/>
            </p:cNvSpPr>
            <p:nvPr/>
          </p:nvSpPr>
          <p:spPr bwMode="auto">
            <a:xfrm>
              <a:off x="3106738" y="3252788"/>
              <a:ext cx="752475" cy="628650"/>
            </a:xfrm>
            <a:custGeom>
              <a:avLst/>
              <a:gdLst>
                <a:gd name="T0" fmla="*/ 270 w 323"/>
                <a:gd name="T1" fmla="*/ 3 h 270"/>
                <a:gd name="T2" fmla="*/ 252 w 323"/>
                <a:gd name="T3" fmla="*/ 5 h 270"/>
                <a:gd name="T4" fmla="*/ 248 w 323"/>
                <a:gd name="T5" fmla="*/ 21 h 270"/>
                <a:gd name="T6" fmla="*/ 245 w 323"/>
                <a:gd name="T7" fmla="*/ 38 h 270"/>
                <a:gd name="T8" fmla="*/ 224 w 323"/>
                <a:gd name="T9" fmla="*/ 38 h 270"/>
                <a:gd name="T10" fmla="*/ 192 w 323"/>
                <a:gd name="T11" fmla="*/ 6 h 270"/>
                <a:gd name="T12" fmla="*/ 149 w 323"/>
                <a:gd name="T13" fmla="*/ 48 h 270"/>
                <a:gd name="T14" fmla="*/ 190 w 323"/>
                <a:gd name="T15" fmla="*/ 89 h 270"/>
                <a:gd name="T16" fmla="*/ 190 w 323"/>
                <a:gd name="T17" fmla="*/ 110 h 270"/>
                <a:gd name="T18" fmla="*/ 169 w 323"/>
                <a:gd name="T19" fmla="*/ 110 h 270"/>
                <a:gd name="T20" fmla="*/ 128 w 323"/>
                <a:gd name="T21" fmla="*/ 69 h 270"/>
                <a:gd name="T22" fmla="*/ 107 w 323"/>
                <a:gd name="T23" fmla="*/ 91 h 270"/>
                <a:gd name="T24" fmla="*/ 147 w 323"/>
                <a:gd name="T25" fmla="*/ 131 h 270"/>
                <a:gd name="T26" fmla="*/ 147 w 323"/>
                <a:gd name="T27" fmla="*/ 153 h 270"/>
                <a:gd name="T28" fmla="*/ 126 w 323"/>
                <a:gd name="T29" fmla="*/ 153 h 270"/>
                <a:gd name="T30" fmla="*/ 85 w 323"/>
                <a:gd name="T31" fmla="*/ 112 h 270"/>
                <a:gd name="T32" fmla="*/ 64 w 323"/>
                <a:gd name="T33" fmla="*/ 133 h 270"/>
                <a:gd name="T34" fmla="*/ 105 w 323"/>
                <a:gd name="T35" fmla="*/ 174 h 270"/>
                <a:gd name="T36" fmla="*/ 105 w 323"/>
                <a:gd name="T37" fmla="*/ 195 h 270"/>
                <a:gd name="T38" fmla="*/ 83 w 323"/>
                <a:gd name="T39" fmla="*/ 195 h 270"/>
                <a:gd name="T40" fmla="*/ 43 w 323"/>
                <a:gd name="T41" fmla="*/ 155 h 270"/>
                <a:gd name="T42" fmla="*/ 0 w 323"/>
                <a:gd name="T43" fmla="*/ 197 h 270"/>
                <a:gd name="T44" fmla="*/ 32 w 323"/>
                <a:gd name="T45" fmla="*/ 229 h 270"/>
                <a:gd name="T46" fmla="*/ 181 w 323"/>
                <a:gd name="T47" fmla="*/ 229 h 270"/>
                <a:gd name="T48" fmla="*/ 287 w 323"/>
                <a:gd name="T49" fmla="*/ 123 h 270"/>
                <a:gd name="T50" fmla="*/ 270 w 323"/>
                <a:gd name="T51" fmla="*/ 3 h 270"/>
                <a:gd name="T52" fmla="*/ 270 w 323"/>
                <a:gd name="T53" fmla="*/ 3 h 270"/>
                <a:gd name="T54" fmla="*/ 270 w 323"/>
                <a:gd name="T55" fmla="*/ 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3" h="270">
                  <a:moveTo>
                    <a:pt x="270" y="3"/>
                  </a:moveTo>
                  <a:cubicBezTo>
                    <a:pt x="264" y="0"/>
                    <a:pt x="257" y="1"/>
                    <a:pt x="252" y="5"/>
                  </a:cubicBezTo>
                  <a:cubicBezTo>
                    <a:pt x="248" y="9"/>
                    <a:pt x="246" y="16"/>
                    <a:pt x="248" y="21"/>
                  </a:cubicBezTo>
                  <a:cubicBezTo>
                    <a:pt x="250" y="27"/>
                    <a:pt x="249" y="33"/>
                    <a:pt x="245" y="38"/>
                  </a:cubicBezTo>
                  <a:cubicBezTo>
                    <a:pt x="239" y="43"/>
                    <a:pt x="229" y="43"/>
                    <a:pt x="224" y="38"/>
                  </a:cubicBezTo>
                  <a:cubicBezTo>
                    <a:pt x="192" y="6"/>
                    <a:pt x="192" y="6"/>
                    <a:pt x="192" y="6"/>
                  </a:cubicBezTo>
                  <a:cubicBezTo>
                    <a:pt x="149" y="48"/>
                    <a:pt x="149" y="48"/>
                    <a:pt x="149" y="48"/>
                  </a:cubicBezTo>
                  <a:cubicBezTo>
                    <a:pt x="190" y="89"/>
                    <a:pt x="190" y="89"/>
                    <a:pt x="190" y="89"/>
                  </a:cubicBezTo>
                  <a:cubicBezTo>
                    <a:pt x="196" y="95"/>
                    <a:pt x="196" y="104"/>
                    <a:pt x="190" y="110"/>
                  </a:cubicBezTo>
                  <a:cubicBezTo>
                    <a:pt x="184" y="116"/>
                    <a:pt x="174" y="116"/>
                    <a:pt x="169" y="110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07" y="91"/>
                    <a:pt x="107" y="91"/>
                    <a:pt x="107" y="91"/>
                  </a:cubicBezTo>
                  <a:cubicBezTo>
                    <a:pt x="147" y="131"/>
                    <a:pt x="147" y="131"/>
                    <a:pt x="147" y="131"/>
                  </a:cubicBezTo>
                  <a:cubicBezTo>
                    <a:pt x="153" y="137"/>
                    <a:pt x="153" y="147"/>
                    <a:pt x="147" y="153"/>
                  </a:cubicBezTo>
                  <a:cubicBezTo>
                    <a:pt x="141" y="159"/>
                    <a:pt x="132" y="159"/>
                    <a:pt x="126" y="153"/>
                  </a:cubicBezTo>
                  <a:cubicBezTo>
                    <a:pt x="85" y="112"/>
                    <a:pt x="85" y="112"/>
                    <a:pt x="85" y="112"/>
                  </a:cubicBezTo>
                  <a:cubicBezTo>
                    <a:pt x="64" y="133"/>
                    <a:pt x="64" y="133"/>
                    <a:pt x="64" y="133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11" y="180"/>
                    <a:pt x="111" y="189"/>
                    <a:pt x="105" y="195"/>
                  </a:cubicBezTo>
                  <a:cubicBezTo>
                    <a:pt x="99" y="201"/>
                    <a:pt x="89" y="201"/>
                    <a:pt x="83" y="195"/>
                  </a:cubicBezTo>
                  <a:cubicBezTo>
                    <a:pt x="43" y="155"/>
                    <a:pt x="43" y="155"/>
                    <a:pt x="43" y="155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2" y="229"/>
                    <a:pt x="32" y="229"/>
                    <a:pt x="32" y="229"/>
                  </a:cubicBezTo>
                  <a:cubicBezTo>
                    <a:pt x="73" y="270"/>
                    <a:pt x="140" y="270"/>
                    <a:pt x="181" y="229"/>
                  </a:cubicBezTo>
                  <a:cubicBezTo>
                    <a:pt x="181" y="229"/>
                    <a:pt x="285" y="125"/>
                    <a:pt x="287" y="123"/>
                  </a:cubicBezTo>
                  <a:cubicBezTo>
                    <a:pt x="323" y="88"/>
                    <a:pt x="315" y="28"/>
                    <a:pt x="270" y="3"/>
                  </a:cubicBezTo>
                  <a:close/>
                  <a:moveTo>
                    <a:pt x="270" y="3"/>
                  </a:moveTo>
                  <a:cubicBezTo>
                    <a:pt x="270" y="3"/>
                    <a:pt x="270" y="3"/>
                    <a:pt x="27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991787" y="2258670"/>
            <a:ext cx="329152" cy="329588"/>
            <a:chOff x="7113588" y="4781551"/>
            <a:chExt cx="1196976" cy="1198562"/>
          </a:xfrm>
          <a:solidFill>
            <a:schemeClr val="bg1"/>
          </a:solidFill>
        </p:grpSpPr>
        <p:sp>
          <p:nvSpPr>
            <p:cNvPr id="47" name="Freeform 100"/>
            <p:cNvSpPr>
              <a:spLocks noEditPoints="1"/>
            </p:cNvSpPr>
            <p:nvPr/>
          </p:nvSpPr>
          <p:spPr bwMode="auto">
            <a:xfrm>
              <a:off x="7113588" y="4781551"/>
              <a:ext cx="284163" cy="282575"/>
            </a:xfrm>
            <a:custGeom>
              <a:avLst/>
              <a:gdLst>
                <a:gd name="T0" fmla="*/ 106 w 122"/>
                <a:gd name="T1" fmla="*/ 0 h 121"/>
                <a:gd name="T2" fmla="*/ 45 w 122"/>
                <a:gd name="T3" fmla="*/ 0 h 121"/>
                <a:gd name="T4" fmla="*/ 0 w 122"/>
                <a:gd name="T5" fmla="*/ 45 h 121"/>
                <a:gd name="T6" fmla="*/ 0 w 122"/>
                <a:gd name="T7" fmla="*/ 106 h 121"/>
                <a:gd name="T8" fmla="*/ 15 w 122"/>
                <a:gd name="T9" fmla="*/ 121 h 121"/>
                <a:gd name="T10" fmla="*/ 30 w 122"/>
                <a:gd name="T11" fmla="*/ 106 h 121"/>
                <a:gd name="T12" fmla="*/ 30 w 122"/>
                <a:gd name="T13" fmla="*/ 45 h 121"/>
                <a:gd name="T14" fmla="*/ 45 w 122"/>
                <a:gd name="T15" fmla="*/ 30 h 121"/>
                <a:gd name="T16" fmla="*/ 106 w 122"/>
                <a:gd name="T17" fmla="*/ 30 h 121"/>
                <a:gd name="T18" fmla="*/ 122 w 122"/>
                <a:gd name="T19" fmla="*/ 15 h 121"/>
                <a:gd name="T20" fmla="*/ 106 w 122"/>
                <a:gd name="T21" fmla="*/ 0 h 121"/>
                <a:gd name="T22" fmla="*/ 106 w 122"/>
                <a:gd name="T23" fmla="*/ 0 h 121"/>
                <a:gd name="T24" fmla="*/ 106 w 122"/>
                <a:gd name="T2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1">
                  <a:moveTo>
                    <a:pt x="106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1"/>
                    <a:pt x="15" y="121"/>
                  </a:cubicBezTo>
                  <a:cubicBezTo>
                    <a:pt x="24" y="121"/>
                    <a:pt x="30" y="115"/>
                    <a:pt x="30" y="10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7"/>
                    <a:pt x="37" y="30"/>
                    <a:pt x="4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15" y="30"/>
                    <a:pt x="122" y="23"/>
                    <a:pt x="122" y="15"/>
                  </a:cubicBezTo>
                  <a:cubicBezTo>
                    <a:pt x="122" y="7"/>
                    <a:pt x="115" y="0"/>
                    <a:pt x="106" y="0"/>
                  </a:cubicBezTo>
                  <a:close/>
                  <a:moveTo>
                    <a:pt x="106" y="0"/>
                  </a:move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Freeform 101"/>
            <p:cNvSpPr>
              <a:spLocks noEditPoints="1"/>
            </p:cNvSpPr>
            <p:nvPr/>
          </p:nvSpPr>
          <p:spPr bwMode="auto">
            <a:xfrm>
              <a:off x="8026401" y="4781551"/>
              <a:ext cx="284163" cy="282575"/>
            </a:xfrm>
            <a:custGeom>
              <a:avLst/>
              <a:gdLst>
                <a:gd name="T0" fmla="*/ 77 w 122"/>
                <a:gd name="T1" fmla="*/ 0 h 121"/>
                <a:gd name="T2" fmla="*/ 15 w 122"/>
                <a:gd name="T3" fmla="*/ 0 h 121"/>
                <a:gd name="T4" fmla="*/ 0 w 122"/>
                <a:gd name="T5" fmla="*/ 15 h 121"/>
                <a:gd name="T6" fmla="*/ 15 w 122"/>
                <a:gd name="T7" fmla="*/ 30 h 121"/>
                <a:gd name="T8" fmla="*/ 77 w 122"/>
                <a:gd name="T9" fmla="*/ 30 h 121"/>
                <a:gd name="T10" fmla="*/ 92 w 122"/>
                <a:gd name="T11" fmla="*/ 45 h 121"/>
                <a:gd name="T12" fmla="*/ 92 w 122"/>
                <a:gd name="T13" fmla="*/ 106 h 121"/>
                <a:gd name="T14" fmla="*/ 107 w 122"/>
                <a:gd name="T15" fmla="*/ 121 h 121"/>
                <a:gd name="T16" fmla="*/ 122 w 122"/>
                <a:gd name="T17" fmla="*/ 106 h 121"/>
                <a:gd name="T18" fmla="*/ 122 w 122"/>
                <a:gd name="T19" fmla="*/ 45 h 121"/>
                <a:gd name="T20" fmla="*/ 77 w 122"/>
                <a:gd name="T21" fmla="*/ 0 h 121"/>
                <a:gd name="T22" fmla="*/ 77 w 122"/>
                <a:gd name="T23" fmla="*/ 0 h 121"/>
                <a:gd name="T24" fmla="*/ 77 w 122"/>
                <a:gd name="T2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1">
                  <a:moveTo>
                    <a:pt x="7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85" y="30"/>
                    <a:pt x="92" y="37"/>
                    <a:pt x="92" y="45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8" y="121"/>
                    <a:pt x="107" y="121"/>
                  </a:cubicBezTo>
                  <a:cubicBezTo>
                    <a:pt x="115" y="121"/>
                    <a:pt x="122" y="115"/>
                    <a:pt x="122" y="106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20"/>
                    <a:pt x="101" y="0"/>
                    <a:pt x="77" y="0"/>
                  </a:cubicBezTo>
                  <a:close/>
                  <a:moveTo>
                    <a:pt x="77" y="0"/>
                  </a:moveTo>
                  <a:cubicBezTo>
                    <a:pt x="77" y="0"/>
                    <a:pt x="77" y="0"/>
                    <a:pt x="7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Freeform 102"/>
            <p:cNvSpPr>
              <a:spLocks noEditPoints="1"/>
            </p:cNvSpPr>
            <p:nvPr/>
          </p:nvSpPr>
          <p:spPr bwMode="auto">
            <a:xfrm>
              <a:off x="7113588" y="5697538"/>
              <a:ext cx="284163" cy="282575"/>
            </a:xfrm>
            <a:custGeom>
              <a:avLst/>
              <a:gdLst>
                <a:gd name="T0" fmla="*/ 106 w 122"/>
                <a:gd name="T1" fmla="*/ 91 h 121"/>
                <a:gd name="T2" fmla="*/ 45 w 122"/>
                <a:gd name="T3" fmla="*/ 91 h 121"/>
                <a:gd name="T4" fmla="*/ 30 w 122"/>
                <a:gd name="T5" fmla="*/ 75 h 121"/>
                <a:gd name="T6" fmla="*/ 30 w 122"/>
                <a:gd name="T7" fmla="*/ 15 h 121"/>
                <a:gd name="T8" fmla="*/ 15 w 122"/>
                <a:gd name="T9" fmla="*/ 0 h 121"/>
                <a:gd name="T10" fmla="*/ 0 w 122"/>
                <a:gd name="T11" fmla="*/ 15 h 121"/>
                <a:gd name="T12" fmla="*/ 0 w 122"/>
                <a:gd name="T13" fmla="*/ 75 h 121"/>
                <a:gd name="T14" fmla="*/ 45 w 122"/>
                <a:gd name="T15" fmla="*/ 121 h 121"/>
                <a:gd name="T16" fmla="*/ 106 w 122"/>
                <a:gd name="T17" fmla="*/ 121 h 121"/>
                <a:gd name="T18" fmla="*/ 122 w 122"/>
                <a:gd name="T19" fmla="*/ 106 h 121"/>
                <a:gd name="T20" fmla="*/ 106 w 122"/>
                <a:gd name="T21" fmla="*/ 91 h 121"/>
                <a:gd name="T22" fmla="*/ 106 w 122"/>
                <a:gd name="T23" fmla="*/ 91 h 121"/>
                <a:gd name="T24" fmla="*/ 106 w 122"/>
                <a:gd name="T25" fmla="*/ 9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1">
                  <a:moveTo>
                    <a:pt x="106" y="91"/>
                  </a:moveTo>
                  <a:cubicBezTo>
                    <a:pt x="45" y="91"/>
                    <a:pt x="45" y="91"/>
                    <a:pt x="45" y="91"/>
                  </a:cubicBezTo>
                  <a:cubicBezTo>
                    <a:pt x="37" y="91"/>
                    <a:pt x="30" y="84"/>
                    <a:pt x="30" y="7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100"/>
                    <a:pt x="20" y="121"/>
                    <a:pt x="45" y="121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15" y="121"/>
                    <a:pt x="122" y="114"/>
                    <a:pt x="122" y="106"/>
                  </a:cubicBezTo>
                  <a:cubicBezTo>
                    <a:pt x="122" y="97"/>
                    <a:pt x="115" y="91"/>
                    <a:pt x="106" y="91"/>
                  </a:cubicBezTo>
                  <a:close/>
                  <a:moveTo>
                    <a:pt x="106" y="91"/>
                  </a:moveTo>
                  <a:cubicBezTo>
                    <a:pt x="106" y="91"/>
                    <a:pt x="106" y="91"/>
                    <a:pt x="106" y="9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Freeform 103"/>
            <p:cNvSpPr>
              <a:spLocks noEditPoints="1"/>
            </p:cNvSpPr>
            <p:nvPr/>
          </p:nvSpPr>
          <p:spPr bwMode="auto">
            <a:xfrm>
              <a:off x="8026401" y="5697538"/>
              <a:ext cx="284163" cy="282575"/>
            </a:xfrm>
            <a:custGeom>
              <a:avLst/>
              <a:gdLst>
                <a:gd name="T0" fmla="*/ 107 w 122"/>
                <a:gd name="T1" fmla="*/ 0 h 121"/>
                <a:gd name="T2" fmla="*/ 92 w 122"/>
                <a:gd name="T3" fmla="*/ 15 h 121"/>
                <a:gd name="T4" fmla="*/ 92 w 122"/>
                <a:gd name="T5" fmla="*/ 75 h 121"/>
                <a:gd name="T6" fmla="*/ 77 w 122"/>
                <a:gd name="T7" fmla="*/ 91 h 121"/>
                <a:gd name="T8" fmla="*/ 15 w 122"/>
                <a:gd name="T9" fmla="*/ 91 h 121"/>
                <a:gd name="T10" fmla="*/ 0 w 122"/>
                <a:gd name="T11" fmla="*/ 106 h 121"/>
                <a:gd name="T12" fmla="*/ 15 w 122"/>
                <a:gd name="T13" fmla="*/ 121 h 121"/>
                <a:gd name="T14" fmla="*/ 77 w 122"/>
                <a:gd name="T15" fmla="*/ 121 h 121"/>
                <a:gd name="T16" fmla="*/ 122 w 122"/>
                <a:gd name="T17" fmla="*/ 75 h 121"/>
                <a:gd name="T18" fmla="*/ 122 w 122"/>
                <a:gd name="T19" fmla="*/ 15 h 121"/>
                <a:gd name="T20" fmla="*/ 107 w 122"/>
                <a:gd name="T21" fmla="*/ 0 h 121"/>
                <a:gd name="T22" fmla="*/ 107 w 122"/>
                <a:gd name="T23" fmla="*/ 0 h 121"/>
                <a:gd name="T24" fmla="*/ 107 w 122"/>
                <a:gd name="T2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1">
                  <a:moveTo>
                    <a:pt x="107" y="0"/>
                  </a:moveTo>
                  <a:cubicBezTo>
                    <a:pt x="98" y="0"/>
                    <a:pt x="92" y="7"/>
                    <a:pt x="92" y="15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2" y="84"/>
                    <a:pt x="85" y="91"/>
                    <a:pt x="77" y="91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7" y="91"/>
                    <a:pt x="0" y="97"/>
                    <a:pt x="0" y="106"/>
                  </a:cubicBezTo>
                  <a:cubicBezTo>
                    <a:pt x="0" y="114"/>
                    <a:pt x="7" y="121"/>
                    <a:pt x="15" y="121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101" y="121"/>
                    <a:pt x="122" y="100"/>
                    <a:pt x="122" y="7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22" y="7"/>
                    <a:pt x="115" y="0"/>
                    <a:pt x="107" y="0"/>
                  </a:cubicBezTo>
                  <a:close/>
                  <a:moveTo>
                    <a:pt x="107" y="0"/>
                  </a:moveTo>
                  <a:cubicBezTo>
                    <a:pt x="107" y="0"/>
                    <a:pt x="107" y="0"/>
                    <a:pt x="10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Freeform 104"/>
            <p:cNvSpPr>
              <a:spLocks noEditPoints="1"/>
            </p:cNvSpPr>
            <p:nvPr/>
          </p:nvSpPr>
          <p:spPr bwMode="auto">
            <a:xfrm>
              <a:off x="7113588" y="4924426"/>
              <a:ext cx="1196975" cy="633413"/>
            </a:xfrm>
            <a:custGeom>
              <a:avLst/>
              <a:gdLst>
                <a:gd name="T0" fmla="*/ 422 w 514"/>
                <a:gd name="T1" fmla="*/ 181 h 272"/>
                <a:gd name="T2" fmla="*/ 257 w 514"/>
                <a:gd name="T3" fmla="*/ 0 h 272"/>
                <a:gd name="T4" fmla="*/ 146 w 514"/>
                <a:gd name="T5" fmla="*/ 63 h 272"/>
                <a:gd name="T6" fmla="*/ 257 w 514"/>
                <a:gd name="T7" fmla="*/ 30 h 272"/>
                <a:gd name="T8" fmla="*/ 392 w 514"/>
                <a:gd name="T9" fmla="*/ 181 h 272"/>
                <a:gd name="T10" fmla="*/ 362 w 514"/>
                <a:gd name="T11" fmla="*/ 166 h 272"/>
                <a:gd name="T12" fmla="*/ 312 w 514"/>
                <a:gd name="T13" fmla="*/ 93 h 272"/>
                <a:gd name="T14" fmla="*/ 332 w 514"/>
                <a:gd name="T15" fmla="*/ 166 h 272"/>
                <a:gd name="T16" fmla="*/ 302 w 514"/>
                <a:gd name="T17" fmla="*/ 181 h 272"/>
                <a:gd name="T18" fmla="*/ 257 w 514"/>
                <a:gd name="T19" fmla="*/ 121 h 272"/>
                <a:gd name="T20" fmla="*/ 212 w 514"/>
                <a:gd name="T21" fmla="*/ 181 h 272"/>
                <a:gd name="T22" fmla="*/ 182 w 514"/>
                <a:gd name="T23" fmla="*/ 166 h 272"/>
                <a:gd name="T24" fmla="*/ 267 w 514"/>
                <a:gd name="T25" fmla="*/ 91 h 272"/>
                <a:gd name="T26" fmla="*/ 270 w 514"/>
                <a:gd name="T27" fmla="*/ 61 h 272"/>
                <a:gd name="T28" fmla="*/ 152 w 514"/>
                <a:gd name="T29" fmla="*/ 166 h 272"/>
                <a:gd name="T30" fmla="*/ 122 w 514"/>
                <a:gd name="T31" fmla="*/ 181 h 272"/>
                <a:gd name="T32" fmla="*/ 134 w 514"/>
                <a:gd name="T33" fmla="*/ 108 h 272"/>
                <a:gd name="T34" fmla="*/ 107 w 514"/>
                <a:gd name="T35" fmla="*/ 96 h 272"/>
                <a:gd name="T36" fmla="*/ 91 w 514"/>
                <a:gd name="T37" fmla="*/ 181 h 272"/>
                <a:gd name="T38" fmla="*/ 0 w 514"/>
                <a:gd name="T39" fmla="*/ 196 h 272"/>
                <a:gd name="T40" fmla="*/ 91 w 514"/>
                <a:gd name="T41" fmla="*/ 211 h 272"/>
                <a:gd name="T42" fmla="*/ 106 w 514"/>
                <a:gd name="T43" fmla="*/ 272 h 272"/>
                <a:gd name="T44" fmla="*/ 122 w 514"/>
                <a:gd name="T45" fmla="*/ 211 h 272"/>
                <a:gd name="T46" fmla="*/ 152 w 514"/>
                <a:gd name="T47" fmla="*/ 257 h 272"/>
                <a:gd name="T48" fmla="*/ 182 w 514"/>
                <a:gd name="T49" fmla="*/ 257 h 272"/>
                <a:gd name="T50" fmla="*/ 212 w 514"/>
                <a:gd name="T51" fmla="*/ 211 h 272"/>
                <a:gd name="T52" fmla="*/ 227 w 514"/>
                <a:gd name="T53" fmla="*/ 272 h 272"/>
                <a:gd name="T54" fmla="*/ 242 w 514"/>
                <a:gd name="T55" fmla="*/ 211 h 272"/>
                <a:gd name="T56" fmla="*/ 272 w 514"/>
                <a:gd name="T57" fmla="*/ 257 h 272"/>
                <a:gd name="T58" fmla="*/ 302 w 514"/>
                <a:gd name="T59" fmla="*/ 257 h 272"/>
                <a:gd name="T60" fmla="*/ 332 w 514"/>
                <a:gd name="T61" fmla="*/ 211 h 272"/>
                <a:gd name="T62" fmla="*/ 347 w 514"/>
                <a:gd name="T63" fmla="*/ 272 h 272"/>
                <a:gd name="T64" fmla="*/ 362 w 514"/>
                <a:gd name="T65" fmla="*/ 211 h 272"/>
                <a:gd name="T66" fmla="*/ 392 w 514"/>
                <a:gd name="T67" fmla="*/ 257 h 272"/>
                <a:gd name="T68" fmla="*/ 422 w 514"/>
                <a:gd name="T69" fmla="*/ 257 h 272"/>
                <a:gd name="T70" fmla="*/ 499 w 514"/>
                <a:gd name="T71" fmla="*/ 211 h 272"/>
                <a:gd name="T72" fmla="*/ 499 w 514"/>
                <a:gd name="T73" fmla="*/ 181 h 272"/>
                <a:gd name="T74" fmla="*/ 242 w 514"/>
                <a:gd name="T75" fmla="*/ 181 h 272"/>
                <a:gd name="T76" fmla="*/ 257 w 514"/>
                <a:gd name="T77" fmla="*/ 151 h 272"/>
                <a:gd name="T78" fmla="*/ 272 w 514"/>
                <a:gd name="T79" fmla="*/ 181 h 272"/>
                <a:gd name="T80" fmla="*/ 272 w 514"/>
                <a:gd name="T81" fmla="*/ 18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4" h="272">
                  <a:moveTo>
                    <a:pt x="499" y="181"/>
                  </a:moveTo>
                  <a:cubicBezTo>
                    <a:pt x="422" y="181"/>
                    <a:pt x="422" y="181"/>
                    <a:pt x="422" y="181"/>
                  </a:cubicBezTo>
                  <a:cubicBezTo>
                    <a:pt x="422" y="166"/>
                    <a:pt x="422" y="166"/>
                    <a:pt x="422" y="166"/>
                  </a:cubicBezTo>
                  <a:cubicBezTo>
                    <a:pt x="422" y="74"/>
                    <a:pt x="348" y="0"/>
                    <a:pt x="257" y="0"/>
                  </a:cubicBezTo>
                  <a:cubicBezTo>
                    <a:pt x="216" y="0"/>
                    <a:pt x="177" y="15"/>
                    <a:pt x="147" y="42"/>
                  </a:cubicBezTo>
                  <a:cubicBezTo>
                    <a:pt x="141" y="48"/>
                    <a:pt x="140" y="57"/>
                    <a:pt x="146" y="63"/>
                  </a:cubicBezTo>
                  <a:cubicBezTo>
                    <a:pt x="151" y="70"/>
                    <a:pt x="161" y="70"/>
                    <a:pt x="167" y="65"/>
                  </a:cubicBezTo>
                  <a:cubicBezTo>
                    <a:pt x="192" y="42"/>
                    <a:pt x="224" y="30"/>
                    <a:pt x="257" y="30"/>
                  </a:cubicBezTo>
                  <a:cubicBezTo>
                    <a:pt x="332" y="30"/>
                    <a:pt x="392" y="91"/>
                    <a:pt x="392" y="166"/>
                  </a:cubicBezTo>
                  <a:cubicBezTo>
                    <a:pt x="392" y="181"/>
                    <a:pt x="392" y="181"/>
                    <a:pt x="392" y="181"/>
                  </a:cubicBezTo>
                  <a:cubicBezTo>
                    <a:pt x="362" y="181"/>
                    <a:pt x="362" y="181"/>
                    <a:pt x="362" y="181"/>
                  </a:cubicBezTo>
                  <a:cubicBezTo>
                    <a:pt x="362" y="166"/>
                    <a:pt x="362" y="166"/>
                    <a:pt x="362" y="166"/>
                  </a:cubicBezTo>
                  <a:cubicBezTo>
                    <a:pt x="362" y="139"/>
                    <a:pt x="352" y="113"/>
                    <a:pt x="333" y="93"/>
                  </a:cubicBezTo>
                  <a:cubicBezTo>
                    <a:pt x="328" y="87"/>
                    <a:pt x="318" y="87"/>
                    <a:pt x="312" y="93"/>
                  </a:cubicBezTo>
                  <a:cubicBezTo>
                    <a:pt x="306" y="99"/>
                    <a:pt x="306" y="108"/>
                    <a:pt x="312" y="114"/>
                  </a:cubicBezTo>
                  <a:cubicBezTo>
                    <a:pt x="325" y="128"/>
                    <a:pt x="332" y="146"/>
                    <a:pt x="332" y="166"/>
                  </a:cubicBezTo>
                  <a:cubicBezTo>
                    <a:pt x="332" y="181"/>
                    <a:pt x="332" y="181"/>
                    <a:pt x="332" y="181"/>
                  </a:cubicBezTo>
                  <a:cubicBezTo>
                    <a:pt x="302" y="181"/>
                    <a:pt x="302" y="181"/>
                    <a:pt x="302" y="181"/>
                  </a:cubicBezTo>
                  <a:cubicBezTo>
                    <a:pt x="302" y="166"/>
                    <a:pt x="302" y="166"/>
                    <a:pt x="302" y="166"/>
                  </a:cubicBezTo>
                  <a:cubicBezTo>
                    <a:pt x="302" y="141"/>
                    <a:pt x="282" y="121"/>
                    <a:pt x="257" y="121"/>
                  </a:cubicBezTo>
                  <a:cubicBezTo>
                    <a:pt x="232" y="121"/>
                    <a:pt x="212" y="141"/>
                    <a:pt x="212" y="16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182" y="181"/>
                    <a:pt x="182" y="181"/>
                    <a:pt x="182" y="181"/>
                  </a:cubicBezTo>
                  <a:cubicBezTo>
                    <a:pt x="182" y="166"/>
                    <a:pt x="182" y="166"/>
                    <a:pt x="182" y="166"/>
                  </a:cubicBezTo>
                  <a:cubicBezTo>
                    <a:pt x="182" y="124"/>
                    <a:pt x="215" y="91"/>
                    <a:pt x="257" y="91"/>
                  </a:cubicBezTo>
                  <a:cubicBezTo>
                    <a:pt x="260" y="91"/>
                    <a:pt x="263" y="91"/>
                    <a:pt x="267" y="91"/>
                  </a:cubicBezTo>
                  <a:cubicBezTo>
                    <a:pt x="275" y="92"/>
                    <a:pt x="282" y="86"/>
                    <a:pt x="283" y="78"/>
                  </a:cubicBezTo>
                  <a:cubicBezTo>
                    <a:pt x="284" y="70"/>
                    <a:pt x="279" y="62"/>
                    <a:pt x="270" y="61"/>
                  </a:cubicBezTo>
                  <a:cubicBezTo>
                    <a:pt x="266" y="61"/>
                    <a:pt x="262" y="60"/>
                    <a:pt x="257" y="60"/>
                  </a:cubicBezTo>
                  <a:cubicBezTo>
                    <a:pt x="199" y="60"/>
                    <a:pt x="152" y="108"/>
                    <a:pt x="152" y="166"/>
                  </a:cubicBezTo>
                  <a:cubicBezTo>
                    <a:pt x="152" y="181"/>
                    <a:pt x="152" y="181"/>
                    <a:pt x="152" y="181"/>
                  </a:cubicBezTo>
                  <a:cubicBezTo>
                    <a:pt x="122" y="181"/>
                    <a:pt x="122" y="181"/>
                    <a:pt x="122" y="181"/>
                  </a:cubicBezTo>
                  <a:cubicBezTo>
                    <a:pt x="122" y="166"/>
                    <a:pt x="122" y="166"/>
                    <a:pt x="122" y="166"/>
                  </a:cubicBezTo>
                  <a:cubicBezTo>
                    <a:pt x="122" y="146"/>
                    <a:pt x="126" y="126"/>
                    <a:pt x="134" y="108"/>
                  </a:cubicBezTo>
                  <a:cubicBezTo>
                    <a:pt x="138" y="101"/>
                    <a:pt x="135" y="92"/>
                    <a:pt x="127" y="88"/>
                  </a:cubicBezTo>
                  <a:cubicBezTo>
                    <a:pt x="119" y="85"/>
                    <a:pt x="111" y="88"/>
                    <a:pt x="107" y="96"/>
                  </a:cubicBezTo>
                  <a:cubicBezTo>
                    <a:pt x="97" y="118"/>
                    <a:pt x="91" y="141"/>
                    <a:pt x="91" y="166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5" y="181"/>
                    <a:pt x="15" y="181"/>
                    <a:pt x="15" y="181"/>
                  </a:cubicBezTo>
                  <a:cubicBezTo>
                    <a:pt x="7" y="181"/>
                    <a:pt x="0" y="188"/>
                    <a:pt x="0" y="196"/>
                  </a:cubicBezTo>
                  <a:cubicBezTo>
                    <a:pt x="0" y="204"/>
                    <a:pt x="7" y="211"/>
                    <a:pt x="15" y="211"/>
                  </a:cubicBezTo>
                  <a:cubicBezTo>
                    <a:pt x="91" y="211"/>
                    <a:pt x="91" y="211"/>
                    <a:pt x="91" y="211"/>
                  </a:cubicBezTo>
                  <a:cubicBezTo>
                    <a:pt x="91" y="257"/>
                    <a:pt x="91" y="257"/>
                    <a:pt x="91" y="257"/>
                  </a:cubicBezTo>
                  <a:cubicBezTo>
                    <a:pt x="91" y="265"/>
                    <a:pt x="98" y="272"/>
                    <a:pt x="106" y="272"/>
                  </a:cubicBezTo>
                  <a:cubicBezTo>
                    <a:pt x="115" y="272"/>
                    <a:pt x="122" y="265"/>
                    <a:pt x="122" y="257"/>
                  </a:cubicBezTo>
                  <a:cubicBezTo>
                    <a:pt x="122" y="211"/>
                    <a:pt x="122" y="211"/>
                    <a:pt x="122" y="211"/>
                  </a:cubicBezTo>
                  <a:cubicBezTo>
                    <a:pt x="152" y="211"/>
                    <a:pt x="152" y="211"/>
                    <a:pt x="152" y="211"/>
                  </a:cubicBezTo>
                  <a:cubicBezTo>
                    <a:pt x="152" y="257"/>
                    <a:pt x="152" y="257"/>
                    <a:pt x="152" y="257"/>
                  </a:cubicBezTo>
                  <a:cubicBezTo>
                    <a:pt x="152" y="265"/>
                    <a:pt x="158" y="272"/>
                    <a:pt x="167" y="272"/>
                  </a:cubicBezTo>
                  <a:cubicBezTo>
                    <a:pt x="175" y="272"/>
                    <a:pt x="182" y="265"/>
                    <a:pt x="182" y="257"/>
                  </a:cubicBezTo>
                  <a:cubicBezTo>
                    <a:pt x="182" y="211"/>
                    <a:pt x="182" y="211"/>
                    <a:pt x="182" y="211"/>
                  </a:cubicBezTo>
                  <a:cubicBezTo>
                    <a:pt x="212" y="211"/>
                    <a:pt x="212" y="211"/>
                    <a:pt x="212" y="211"/>
                  </a:cubicBezTo>
                  <a:cubicBezTo>
                    <a:pt x="212" y="257"/>
                    <a:pt x="212" y="257"/>
                    <a:pt x="212" y="257"/>
                  </a:cubicBezTo>
                  <a:cubicBezTo>
                    <a:pt x="212" y="265"/>
                    <a:pt x="219" y="272"/>
                    <a:pt x="227" y="272"/>
                  </a:cubicBezTo>
                  <a:cubicBezTo>
                    <a:pt x="235" y="272"/>
                    <a:pt x="242" y="265"/>
                    <a:pt x="242" y="257"/>
                  </a:cubicBezTo>
                  <a:cubicBezTo>
                    <a:pt x="242" y="211"/>
                    <a:pt x="242" y="211"/>
                    <a:pt x="242" y="211"/>
                  </a:cubicBezTo>
                  <a:cubicBezTo>
                    <a:pt x="272" y="211"/>
                    <a:pt x="272" y="211"/>
                    <a:pt x="272" y="211"/>
                  </a:cubicBezTo>
                  <a:cubicBezTo>
                    <a:pt x="272" y="257"/>
                    <a:pt x="272" y="257"/>
                    <a:pt x="272" y="257"/>
                  </a:cubicBezTo>
                  <a:cubicBezTo>
                    <a:pt x="272" y="265"/>
                    <a:pt x="279" y="272"/>
                    <a:pt x="287" y="272"/>
                  </a:cubicBezTo>
                  <a:cubicBezTo>
                    <a:pt x="295" y="272"/>
                    <a:pt x="302" y="265"/>
                    <a:pt x="302" y="257"/>
                  </a:cubicBezTo>
                  <a:cubicBezTo>
                    <a:pt x="302" y="211"/>
                    <a:pt x="302" y="211"/>
                    <a:pt x="302" y="211"/>
                  </a:cubicBezTo>
                  <a:cubicBezTo>
                    <a:pt x="332" y="211"/>
                    <a:pt x="332" y="211"/>
                    <a:pt x="332" y="211"/>
                  </a:cubicBezTo>
                  <a:cubicBezTo>
                    <a:pt x="332" y="257"/>
                    <a:pt x="332" y="257"/>
                    <a:pt x="332" y="257"/>
                  </a:cubicBezTo>
                  <a:cubicBezTo>
                    <a:pt x="332" y="265"/>
                    <a:pt x="339" y="272"/>
                    <a:pt x="347" y="272"/>
                  </a:cubicBezTo>
                  <a:cubicBezTo>
                    <a:pt x="356" y="272"/>
                    <a:pt x="362" y="265"/>
                    <a:pt x="362" y="257"/>
                  </a:cubicBezTo>
                  <a:cubicBezTo>
                    <a:pt x="362" y="211"/>
                    <a:pt x="362" y="211"/>
                    <a:pt x="362" y="211"/>
                  </a:cubicBezTo>
                  <a:cubicBezTo>
                    <a:pt x="392" y="211"/>
                    <a:pt x="392" y="211"/>
                    <a:pt x="392" y="211"/>
                  </a:cubicBezTo>
                  <a:cubicBezTo>
                    <a:pt x="392" y="257"/>
                    <a:pt x="392" y="257"/>
                    <a:pt x="392" y="257"/>
                  </a:cubicBezTo>
                  <a:cubicBezTo>
                    <a:pt x="392" y="265"/>
                    <a:pt x="399" y="272"/>
                    <a:pt x="407" y="272"/>
                  </a:cubicBezTo>
                  <a:cubicBezTo>
                    <a:pt x="416" y="272"/>
                    <a:pt x="422" y="265"/>
                    <a:pt x="422" y="257"/>
                  </a:cubicBezTo>
                  <a:cubicBezTo>
                    <a:pt x="422" y="211"/>
                    <a:pt x="422" y="211"/>
                    <a:pt x="422" y="211"/>
                  </a:cubicBezTo>
                  <a:cubicBezTo>
                    <a:pt x="499" y="211"/>
                    <a:pt x="499" y="211"/>
                    <a:pt x="499" y="211"/>
                  </a:cubicBezTo>
                  <a:cubicBezTo>
                    <a:pt x="507" y="211"/>
                    <a:pt x="514" y="204"/>
                    <a:pt x="514" y="196"/>
                  </a:cubicBezTo>
                  <a:cubicBezTo>
                    <a:pt x="514" y="188"/>
                    <a:pt x="507" y="181"/>
                    <a:pt x="499" y="181"/>
                  </a:cubicBezTo>
                  <a:close/>
                  <a:moveTo>
                    <a:pt x="272" y="181"/>
                  </a:moveTo>
                  <a:cubicBezTo>
                    <a:pt x="242" y="181"/>
                    <a:pt x="242" y="181"/>
                    <a:pt x="242" y="181"/>
                  </a:cubicBezTo>
                  <a:cubicBezTo>
                    <a:pt x="242" y="166"/>
                    <a:pt x="242" y="166"/>
                    <a:pt x="242" y="166"/>
                  </a:cubicBezTo>
                  <a:cubicBezTo>
                    <a:pt x="242" y="157"/>
                    <a:pt x="249" y="151"/>
                    <a:pt x="257" y="151"/>
                  </a:cubicBezTo>
                  <a:cubicBezTo>
                    <a:pt x="265" y="151"/>
                    <a:pt x="272" y="157"/>
                    <a:pt x="272" y="166"/>
                  </a:cubicBezTo>
                  <a:lnTo>
                    <a:pt x="272" y="181"/>
                  </a:lnTo>
                  <a:close/>
                  <a:moveTo>
                    <a:pt x="272" y="181"/>
                  </a:moveTo>
                  <a:cubicBezTo>
                    <a:pt x="272" y="181"/>
                    <a:pt x="272" y="181"/>
                    <a:pt x="272" y="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Freeform 105"/>
            <p:cNvSpPr>
              <a:spLocks noEditPoints="1"/>
            </p:cNvSpPr>
            <p:nvPr/>
          </p:nvSpPr>
          <p:spPr bwMode="auto">
            <a:xfrm>
              <a:off x="7326313" y="5627688"/>
              <a:ext cx="71438" cy="139700"/>
            </a:xfrm>
            <a:custGeom>
              <a:avLst/>
              <a:gdLst>
                <a:gd name="T0" fmla="*/ 15 w 31"/>
                <a:gd name="T1" fmla="*/ 0 h 60"/>
                <a:gd name="T2" fmla="*/ 0 w 31"/>
                <a:gd name="T3" fmla="*/ 15 h 60"/>
                <a:gd name="T4" fmla="*/ 0 w 31"/>
                <a:gd name="T5" fmla="*/ 45 h 60"/>
                <a:gd name="T6" fmla="*/ 15 w 31"/>
                <a:gd name="T7" fmla="*/ 60 h 60"/>
                <a:gd name="T8" fmla="*/ 31 w 31"/>
                <a:gd name="T9" fmla="*/ 45 h 60"/>
                <a:gd name="T10" fmla="*/ 31 w 31"/>
                <a:gd name="T11" fmla="*/ 15 h 60"/>
                <a:gd name="T12" fmla="*/ 15 w 31"/>
                <a:gd name="T13" fmla="*/ 0 h 60"/>
                <a:gd name="T14" fmla="*/ 15 w 31"/>
                <a:gd name="T15" fmla="*/ 0 h 60"/>
                <a:gd name="T16" fmla="*/ 15 w 31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6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7" y="60"/>
                    <a:pt x="15" y="60"/>
                  </a:cubicBezTo>
                  <a:cubicBezTo>
                    <a:pt x="24" y="60"/>
                    <a:pt x="31" y="54"/>
                    <a:pt x="31" y="4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Freeform 106"/>
            <p:cNvSpPr>
              <a:spLocks noEditPoints="1"/>
            </p:cNvSpPr>
            <p:nvPr/>
          </p:nvSpPr>
          <p:spPr bwMode="auto">
            <a:xfrm>
              <a:off x="7467601" y="5627688"/>
              <a:ext cx="69850" cy="139700"/>
            </a:xfrm>
            <a:custGeom>
              <a:avLst/>
              <a:gdLst>
                <a:gd name="T0" fmla="*/ 15 w 30"/>
                <a:gd name="T1" fmla="*/ 0 h 60"/>
                <a:gd name="T2" fmla="*/ 0 w 30"/>
                <a:gd name="T3" fmla="*/ 15 h 60"/>
                <a:gd name="T4" fmla="*/ 0 w 30"/>
                <a:gd name="T5" fmla="*/ 45 h 60"/>
                <a:gd name="T6" fmla="*/ 15 w 30"/>
                <a:gd name="T7" fmla="*/ 60 h 60"/>
                <a:gd name="T8" fmla="*/ 30 w 30"/>
                <a:gd name="T9" fmla="*/ 45 h 60"/>
                <a:gd name="T10" fmla="*/ 30 w 30"/>
                <a:gd name="T11" fmla="*/ 15 h 60"/>
                <a:gd name="T12" fmla="*/ 15 w 30"/>
                <a:gd name="T13" fmla="*/ 0 h 60"/>
                <a:gd name="T14" fmla="*/ 15 w 30"/>
                <a:gd name="T15" fmla="*/ 0 h 60"/>
                <a:gd name="T16" fmla="*/ 15 w 30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60"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6" y="60"/>
                    <a:pt x="15" y="60"/>
                  </a:cubicBezTo>
                  <a:cubicBezTo>
                    <a:pt x="23" y="60"/>
                    <a:pt x="30" y="54"/>
                    <a:pt x="30" y="4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Freeform 107"/>
            <p:cNvSpPr>
              <a:spLocks noEditPoints="1"/>
            </p:cNvSpPr>
            <p:nvPr/>
          </p:nvSpPr>
          <p:spPr bwMode="auto">
            <a:xfrm>
              <a:off x="7607301" y="5627688"/>
              <a:ext cx="69850" cy="139700"/>
            </a:xfrm>
            <a:custGeom>
              <a:avLst/>
              <a:gdLst>
                <a:gd name="T0" fmla="*/ 15 w 30"/>
                <a:gd name="T1" fmla="*/ 0 h 60"/>
                <a:gd name="T2" fmla="*/ 0 w 30"/>
                <a:gd name="T3" fmla="*/ 15 h 60"/>
                <a:gd name="T4" fmla="*/ 0 w 30"/>
                <a:gd name="T5" fmla="*/ 45 h 60"/>
                <a:gd name="T6" fmla="*/ 15 w 30"/>
                <a:gd name="T7" fmla="*/ 60 h 60"/>
                <a:gd name="T8" fmla="*/ 30 w 30"/>
                <a:gd name="T9" fmla="*/ 45 h 60"/>
                <a:gd name="T10" fmla="*/ 30 w 30"/>
                <a:gd name="T11" fmla="*/ 15 h 60"/>
                <a:gd name="T12" fmla="*/ 15 w 30"/>
                <a:gd name="T13" fmla="*/ 0 h 60"/>
                <a:gd name="T14" fmla="*/ 15 w 30"/>
                <a:gd name="T15" fmla="*/ 0 h 60"/>
                <a:gd name="T16" fmla="*/ 15 w 30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6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7" y="60"/>
                    <a:pt x="15" y="60"/>
                  </a:cubicBezTo>
                  <a:cubicBezTo>
                    <a:pt x="23" y="60"/>
                    <a:pt x="30" y="54"/>
                    <a:pt x="30" y="4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Freeform 108"/>
            <p:cNvSpPr>
              <a:spLocks noEditPoints="1"/>
            </p:cNvSpPr>
            <p:nvPr/>
          </p:nvSpPr>
          <p:spPr bwMode="auto">
            <a:xfrm>
              <a:off x="7747001" y="5627688"/>
              <a:ext cx="69850" cy="139700"/>
            </a:xfrm>
            <a:custGeom>
              <a:avLst/>
              <a:gdLst>
                <a:gd name="T0" fmla="*/ 15 w 30"/>
                <a:gd name="T1" fmla="*/ 0 h 60"/>
                <a:gd name="T2" fmla="*/ 0 w 30"/>
                <a:gd name="T3" fmla="*/ 15 h 60"/>
                <a:gd name="T4" fmla="*/ 0 w 30"/>
                <a:gd name="T5" fmla="*/ 45 h 60"/>
                <a:gd name="T6" fmla="*/ 15 w 30"/>
                <a:gd name="T7" fmla="*/ 60 h 60"/>
                <a:gd name="T8" fmla="*/ 30 w 30"/>
                <a:gd name="T9" fmla="*/ 45 h 60"/>
                <a:gd name="T10" fmla="*/ 30 w 30"/>
                <a:gd name="T11" fmla="*/ 15 h 60"/>
                <a:gd name="T12" fmla="*/ 15 w 30"/>
                <a:gd name="T13" fmla="*/ 0 h 60"/>
                <a:gd name="T14" fmla="*/ 15 w 30"/>
                <a:gd name="T15" fmla="*/ 0 h 60"/>
                <a:gd name="T16" fmla="*/ 15 w 30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6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7" y="60"/>
                    <a:pt x="15" y="60"/>
                  </a:cubicBezTo>
                  <a:cubicBezTo>
                    <a:pt x="23" y="60"/>
                    <a:pt x="30" y="54"/>
                    <a:pt x="30" y="4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Freeform 109"/>
            <p:cNvSpPr>
              <a:spLocks noEditPoints="1"/>
            </p:cNvSpPr>
            <p:nvPr/>
          </p:nvSpPr>
          <p:spPr bwMode="auto">
            <a:xfrm>
              <a:off x="7886701" y="5627688"/>
              <a:ext cx="69850" cy="139700"/>
            </a:xfrm>
            <a:custGeom>
              <a:avLst/>
              <a:gdLst>
                <a:gd name="T0" fmla="*/ 15 w 30"/>
                <a:gd name="T1" fmla="*/ 0 h 60"/>
                <a:gd name="T2" fmla="*/ 0 w 30"/>
                <a:gd name="T3" fmla="*/ 15 h 60"/>
                <a:gd name="T4" fmla="*/ 0 w 30"/>
                <a:gd name="T5" fmla="*/ 45 h 60"/>
                <a:gd name="T6" fmla="*/ 15 w 30"/>
                <a:gd name="T7" fmla="*/ 60 h 60"/>
                <a:gd name="T8" fmla="*/ 30 w 30"/>
                <a:gd name="T9" fmla="*/ 45 h 60"/>
                <a:gd name="T10" fmla="*/ 30 w 30"/>
                <a:gd name="T11" fmla="*/ 15 h 60"/>
                <a:gd name="T12" fmla="*/ 15 w 30"/>
                <a:gd name="T13" fmla="*/ 0 h 60"/>
                <a:gd name="T14" fmla="*/ 15 w 30"/>
                <a:gd name="T15" fmla="*/ 0 h 60"/>
                <a:gd name="T16" fmla="*/ 15 w 30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6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7" y="60"/>
                    <a:pt x="15" y="60"/>
                  </a:cubicBezTo>
                  <a:cubicBezTo>
                    <a:pt x="24" y="60"/>
                    <a:pt x="30" y="54"/>
                    <a:pt x="30" y="4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Freeform 110"/>
            <p:cNvSpPr>
              <a:spLocks noEditPoints="1"/>
            </p:cNvSpPr>
            <p:nvPr/>
          </p:nvSpPr>
          <p:spPr bwMode="auto">
            <a:xfrm>
              <a:off x="8026401" y="5627688"/>
              <a:ext cx="69850" cy="139700"/>
            </a:xfrm>
            <a:custGeom>
              <a:avLst/>
              <a:gdLst>
                <a:gd name="T0" fmla="*/ 15 w 30"/>
                <a:gd name="T1" fmla="*/ 0 h 60"/>
                <a:gd name="T2" fmla="*/ 0 w 30"/>
                <a:gd name="T3" fmla="*/ 15 h 60"/>
                <a:gd name="T4" fmla="*/ 0 w 30"/>
                <a:gd name="T5" fmla="*/ 45 h 60"/>
                <a:gd name="T6" fmla="*/ 15 w 30"/>
                <a:gd name="T7" fmla="*/ 60 h 60"/>
                <a:gd name="T8" fmla="*/ 30 w 30"/>
                <a:gd name="T9" fmla="*/ 45 h 60"/>
                <a:gd name="T10" fmla="*/ 30 w 30"/>
                <a:gd name="T11" fmla="*/ 15 h 60"/>
                <a:gd name="T12" fmla="*/ 15 w 30"/>
                <a:gd name="T13" fmla="*/ 0 h 60"/>
                <a:gd name="T14" fmla="*/ 15 w 30"/>
                <a:gd name="T15" fmla="*/ 0 h 60"/>
                <a:gd name="T16" fmla="*/ 15 w 30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6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7" y="60"/>
                    <a:pt x="15" y="60"/>
                  </a:cubicBezTo>
                  <a:cubicBezTo>
                    <a:pt x="24" y="60"/>
                    <a:pt x="30" y="54"/>
                    <a:pt x="30" y="4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3132" y="2280884"/>
            <a:ext cx="375278" cy="285160"/>
            <a:chOff x="-1350963" y="5245101"/>
            <a:chExt cx="1368425" cy="1039813"/>
          </a:xfrm>
          <a:solidFill>
            <a:schemeClr val="bg1"/>
          </a:solidFill>
        </p:grpSpPr>
        <p:sp>
          <p:nvSpPr>
            <p:cNvPr id="64" name="Freeform 122"/>
            <p:cNvSpPr>
              <a:spLocks noEditPoints="1"/>
            </p:cNvSpPr>
            <p:nvPr/>
          </p:nvSpPr>
          <p:spPr bwMode="auto">
            <a:xfrm>
              <a:off x="-781050" y="5651501"/>
              <a:ext cx="228600" cy="127000"/>
            </a:xfrm>
            <a:custGeom>
              <a:avLst/>
              <a:gdLst>
                <a:gd name="T0" fmla="*/ 46 w 93"/>
                <a:gd name="T1" fmla="*/ 0 h 52"/>
                <a:gd name="T2" fmla="*/ 0 w 93"/>
                <a:gd name="T3" fmla="*/ 47 h 52"/>
                <a:gd name="T4" fmla="*/ 0 w 93"/>
                <a:gd name="T5" fmla="*/ 52 h 52"/>
                <a:gd name="T6" fmla="*/ 93 w 93"/>
                <a:gd name="T7" fmla="*/ 52 h 52"/>
                <a:gd name="T8" fmla="*/ 93 w 93"/>
                <a:gd name="T9" fmla="*/ 47 h 52"/>
                <a:gd name="T10" fmla="*/ 46 w 93"/>
                <a:gd name="T11" fmla="*/ 0 h 52"/>
                <a:gd name="T12" fmla="*/ 46 w 93"/>
                <a:gd name="T13" fmla="*/ 0 h 52"/>
                <a:gd name="T14" fmla="*/ 46 w 93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52">
                  <a:moveTo>
                    <a:pt x="46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3" y="21"/>
                    <a:pt x="72" y="0"/>
                    <a:pt x="46" y="0"/>
                  </a:cubicBezTo>
                  <a:close/>
                  <a:moveTo>
                    <a:pt x="46" y="0"/>
                  </a:move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Freeform 123"/>
            <p:cNvSpPr>
              <a:spLocks noEditPoints="1"/>
            </p:cNvSpPr>
            <p:nvPr/>
          </p:nvSpPr>
          <p:spPr bwMode="auto">
            <a:xfrm>
              <a:off x="-719138" y="5492751"/>
              <a:ext cx="93663" cy="80963"/>
            </a:xfrm>
            <a:custGeom>
              <a:avLst/>
              <a:gdLst>
                <a:gd name="T0" fmla="*/ 38 w 38"/>
                <a:gd name="T1" fmla="*/ 16 h 33"/>
                <a:gd name="T2" fmla="*/ 21 w 38"/>
                <a:gd name="T3" fmla="*/ 0 h 33"/>
                <a:gd name="T4" fmla="*/ 21 w 38"/>
                <a:gd name="T5" fmla="*/ 33 h 33"/>
                <a:gd name="T6" fmla="*/ 38 w 38"/>
                <a:gd name="T7" fmla="*/ 16 h 33"/>
                <a:gd name="T8" fmla="*/ 38 w 38"/>
                <a:gd name="T9" fmla="*/ 16 h 33"/>
                <a:gd name="T10" fmla="*/ 38 w 38"/>
                <a:gd name="T11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3">
                  <a:moveTo>
                    <a:pt x="38" y="16"/>
                  </a:moveTo>
                  <a:cubicBezTo>
                    <a:pt x="38" y="7"/>
                    <a:pt x="30" y="0"/>
                    <a:pt x="21" y="0"/>
                  </a:cubicBezTo>
                  <a:cubicBezTo>
                    <a:pt x="0" y="1"/>
                    <a:pt x="0" y="32"/>
                    <a:pt x="21" y="33"/>
                  </a:cubicBezTo>
                  <a:cubicBezTo>
                    <a:pt x="30" y="33"/>
                    <a:pt x="38" y="25"/>
                    <a:pt x="38" y="16"/>
                  </a:cubicBezTo>
                  <a:close/>
                  <a:moveTo>
                    <a:pt x="38" y="16"/>
                  </a:moveTo>
                  <a:cubicBezTo>
                    <a:pt x="38" y="16"/>
                    <a:pt x="38" y="16"/>
                    <a:pt x="38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Freeform 124"/>
            <p:cNvSpPr>
              <a:spLocks noEditPoints="1"/>
            </p:cNvSpPr>
            <p:nvPr/>
          </p:nvSpPr>
          <p:spPr bwMode="auto">
            <a:xfrm>
              <a:off x="-1271588" y="5245101"/>
              <a:ext cx="1208088" cy="773113"/>
            </a:xfrm>
            <a:custGeom>
              <a:avLst/>
              <a:gdLst>
                <a:gd name="T0" fmla="*/ 494 w 494"/>
                <a:gd name="T1" fmla="*/ 0 h 316"/>
                <a:gd name="T2" fmla="*/ 0 w 494"/>
                <a:gd name="T3" fmla="*/ 0 h 316"/>
                <a:gd name="T4" fmla="*/ 0 w 494"/>
                <a:gd name="T5" fmla="*/ 316 h 316"/>
                <a:gd name="T6" fmla="*/ 494 w 494"/>
                <a:gd name="T7" fmla="*/ 316 h 316"/>
                <a:gd name="T8" fmla="*/ 494 w 494"/>
                <a:gd name="T9" fmla="*/ 0 h 316"/>
                <a:gd name="T10" fmla="*/ 121 w 494"/>
                <a:gd name="T11" fmla="*/ 280 h 316"/>
                <a:gd name="T12" fmla="*/ 61 w 494"/>
                <a:gd name="T13" fmla="*/ 280 h 316"/>
                <a:gd name="T14" fmla="*/ 61 w 494"/>
                <a:gd name="T15" fmla="*/ 220 h 316"/>
                <a:gd name="T16" fmla="*/ 93 w 494"/>
                <a:gd name="T17" fmla="*/ 220 h 316"/>
                <a:gd name="T18" fmla="*/ 93 w 494"/>
                <a:gd name="T19" fmla="*/ 247 h 316"/>
                <a:gd name="T20" fmla="*/ 121 w 494"/>
                <a:gd name="T21" fmla="*/ 247 h 316"/>
                <a:gd name="T22" fmla="*/ 121 w 494"/>
                <a:gd name="T23" fmla="*/ 280 h 316"/>
                <a:gd name="T24" fmla="*/ 121 w 494"/>
                <a:gd name="T25" fmla="*/ 80 h 316"/>
                <a:gd name="T26" fmla="*/ 93 w 494"/>
                <a:gd name="T27" fmla="*/ 80 h 316"/>
                <a:gd name="T28" fmla="*/ 93 w 494"/>
                <a:gd name="T29" fmla="*/ 108 h 316"/>
                <a:gd name="T30" fmla="*/ 61 w 494"/>
                <a:gd name="T31" fmla="*/ 108 h 316"/>
                <a:gd name="T32" fmla="*/ 61 w 494"/>
                <a:gd name="T33" fmla="*/ 48 h 316"/>
                <a:gd name="T34" fmla="*/ 121 w 494"/>
                <a:gd name="T35" fmla="*/ 48 h 316"/>
                <a:gd name="T36" fmla="*/ 121 w 494"/>
                <a:gd name="T37" fmla="*/ 80 h 316"/>
                <a:gd name="T38" fmla="*/ 326 w 494"/>
                <a:gd name="T39" fmla="*/ 251 h 316"/>
                <a:gd name="T40" fmla="*/ 168 w 494"/>
                <a:gd name="T41" fmla="*/ 251 h 316"/>
                <a:gd name="T42" fmla="*/ 168 w 494"/>
                <a:gd name="T43" fmla="*/ 213 h 316"/>
                <a:gd name="T44" fmla="*/ 207 w 494"/>
                <a:gd name="T45" fmla="*/ 145 h 316"/>
                <a:gd name="T46" fmla="*/ 247 w 494"/>
                <a:gd name="T47" fmla="*/ 68 h 316"/>
                <a:gd name="T48" fmla="*/ 288 w 494"/>
                <a:gd name="T49" fmla="*/ 145 h 316"/>
                <a:gd name="T50" fmla="*/ 326 w 494"/>
                <a:gd name="T51" fmla="*/ 213 h 316"/>
                <a:gd name="T52" fmla="*/ 326 w 494"/>
                <a:gd name="T53" fmla="*/ 251 h 316"/>
                <a:gd name="T54" fmla="*/ 434 w 494"/>
                <a:gd name="T55" fmla="*/ 280 h 316"/>
                <a:gd name="T56" fmla="*/ 374 w 494"/>
                <a:gd name="T57" fmla="*/ 280 h 316"/>
                <a:gd name="T58" fmla="*/ 374 w 494"/>
                <a:gd name="T59" fmla="*/ 247 h 316"/>
                <a:gd name="T60" fmla="*/ 401 w 494"/>
                <a:gd name="T61" fmla="*/ 247 h 316"/>
                <a:gd name="T62" fmla="*/ 401 w 494"/>
                <a:gd name="T63" fmla="*/ 220 h 316"/>
                <a:gd name="T64" fmla="*/ 434 w 494"/>
                <a:gd name="T65" fmla="*/ 220 h 316"/>
                <a:gd name="T66" fmla="*/ 434 w 494"/>
                <a:gd name="T67" fmla="*/ 280 h 316"/>
                <a:gd name="T68" fmla="*/ 401 w 494"/>
                <a:gd name="T69" fmla="*/ 108 h 316"/>
                <a:gd name="T70" fmla="*/ 401 w 494"/>
                <a:gd name="T71" fmla="*/ 80 h 316"/>
                <a:gd name="T72" fmla="*/ 374 w 494"/>
                <a:gd name="T73" fmla="*/ 80 h 316"/>
                <a:gd name="T74" fmla="*/ 374 w 494"/>
                <a:gd name="T75" fmla="*/ 48 h 316"/>
                <a:gd name="T76" fmla="*/ 434 w 494"/>
                <a:gd name="T77" fmla="*/ 48 h 316"/>
                <a:gd name="T78" fmla="*/ 434 w 494"/>
                <a:gd name="T79" fmla="*/ 108 h 316"/>
                <a:gd name="T80" fmla="*/ 401 w 494"/>
                <a:gd name="T81" fmla="*/ 108 h 316"/>
                <a:gd name="T82" fmla="*/ 401 w 494"/>
                <a:gd name="T83" fmla="*/ 108 h 316"/>
                <a:gd name="T84" fmla="*/ 401 w 494"/>
                <a:gd name="T85" fmla="*/ 10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4" h="316">
                  <a:moveTo>
                    <a:pt x="49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494" y="316"/>
                    <a:pt x="494" y="316"/>
                    <a:pt x="494" y="316"/>
                  </a:cubicBezTo>
                  <a:lnTo>
                    <a:pt x="494" y="0"/>
                  </a:lnTo>
                  <a:close/>
                  <a:moveTo>
                    <a:pt x="121" y="280"/>
                  </a:moveTo>
                  <a:cubicBezTo>
                    <a:pt x="61" y="280"/>
                    <a:pt x="61" y="280"/>
                    <a:pt x="61" y="280"/>
                  </a:cubicBezTo>
                  <a:cubicBezTo>
                    <a:pt x="61" y="220"/>
                    <a:pt x="61" y="220"/>
                    <a:pt x="61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247"/>
                    <a:pt x="93" y="247"/>
                    <a:pt x="93" y="247"/>
                  </a:cubicBezTo>
                  <a:cubicBezTo>
                    <a:pt x="121" y="247"/>
                    <a:pt x="121" y="247"/>
                    <a:pt x="121" y="247"/>
                  </a:cubicBezTo>
                  <a:lnTo>
                    <a:pt x="121" y="280"/>
                  </a:lnTo>
                  <a:close/>
                  <a:moveTo>
                    <a:pt x="121" y="80"/>
                  </a:moveTo>
                  <a:cubicBezTo>
                    <a:pt x="93" y="80"/>
                    <a:pt x="93" y="80"/>
                    <a:pt x="93" y="80"/>
                  </a:cubicBezTo>
                  <a:cubicBezTo>
                    <a:pt x="93" y="108"/>
                    <a:pt x="93" y="108"/>
                    <a:pt x="93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121" y="48"/>
                    <a:pt x="121" y="48"/>
                    <a:pt x="121" y="48"/>
                  </a:cubicBezTo>
                  <a:lnTo>
                    <a:pt x="121" y="80"/>
                  </a:lnTo>
                  <a:close/>
                  <a:moveTo>
                    <a:pt x="326" y="251"/>
                  </a:moveTo>
                  <a:cubicBezTo>
                    <a:pt x="168" y="251"/>
                    <a:pt x="168" y="251"/>
                    <a:pt x="168" y="251"/>
                  </a:cubicBezTo>
                  <a:cubicBezTo>
                    <a:pt x="168" y="213"/>
                    <a:pt x="168" y="213"/>
                    <a:pt x="168" y="213"/>
                  </a:cubicBezTo>
                  <a:cubicBezTo>
                    <a:pt x="168" y="184"/>
                    <a:pt x="184" y="159"/>
                    <a:pt x="207" y="145"/>
                  </a:cubicBezTo>
                  <a:cubicBezTo>
                    <a:pt x="184" y="113"/>
                    <a:pt x="208" y="68"/>
                    <a:pt x="247" y="68"/>
                  </a:cubicBezTo>
                  <a:cubicBezTo>
                    <a:pt x="286" y="68"/>
                    <a:pt x="310" y="113"/>
                    <a:pt x="288" y="145"/>
                  </a:cubicBezTo>
                  <a:cubicBezTo>
                    <a:pt x="311" y="159"/>
                    <a:pt x="326" y="184"/>
                    <a:pt x="326" y="213"/>
                  </a:cubicBezTo>
                  <a:lnTo>
                    <a:pt x="326" y="251"/>
                  </a:lnTo>
                  <a:close/>
                  <a:moveTo>
                    <a:pt x="434" y="280"/>
                  </a:moveTo>
                  <a:cubicBezTo>
                    <a:pt x="374" y="280"/>
                    <a:pt x="374" y="280"/>
                    <a:pt x="374" y="280"/>
                  </a:cubicBezTo>
                  <a:cubicBezTo>
                    <a:pt x="374" y="247"/>
                    <a:pt x="374" y="247"/>
                    <a:pt x="374" y="247"/>
                  </a:cubicBezTo>
                  <a:cubicBezTo>
                    <a:pt x="401" y="247"/>
                    <a:pt x="401" y="247"/>
                    <a:pt x="401" y="247"/>
                  </a:cubicBezTo>
                  <a:cubicBezTo>
                    <a:pt x="401" y="220"/>
                    <a:pt x="401" y="220"/>
                    <a:pt x="401" y="220"/>
                  </a:cubicBezTo>
                  <a:cubicBezTo>
                    <a:pt x="434" y="220"/>
                    <a:pt x="434" y="220"/>
                    <a:pt x="434" y="220"/>
                  </a:cubicBezTo>
                  <a:lnTo>
                    <a:pt x="434" y="280"/>
                  </a:lnTo>
                  <a:close/>
                  <a:moveTo>
                    <a:pt x="401" y="108"/>
                  </a:moveTo>
                  <a:cubicBezTo>
                    <a:pt x="401" y="80"/>
                    <a:pt x="401" y="80"/>
                    <a:pt x="401" y="80"/>
                  </a:cubicBezTo>
                  <a:cubicBezTo>
                    <a:pt x="374" y="80"/>
                    <a:pt x="374" y="80"/>
                    <a:pt x="374" y="80"/>
                  </a:cubicBezTo>
                  <a:cubicBezTo>
                    <a:pt x="374" y="48"/>
                    <a:pt x="374" y="48"/>
                    <a:pt x="374" y="48"/>
                  </a:cubicBezTo>
                  <a:cubicBezTo>
                    <a:pt x="434" y="48"/>
                    <a:pt x="434" y="48"/>
                    <a:pt x="434" y="48"/>
                  </a:cubicBezTo>
                  <a:cubicBezTo>
                    <a:pt x="434" y="108"/>
                    <a:pt x="434" y="108"/>
                    <a:pt x="434" y="108"/>
                  </a:cubicBezTo>
                  <a:lnTo>
                    <a:pt x="401" y="108"/>
                  </a:lnTo>
                  <a:close/>
                  <a:moveTo>
                    <a:pt x="401" y="108"/>
                  </a:moveTo>
                  <a:cubicBezTo>
                    <a:pt x="401" y="108"/>
                    <a:pt x="401" y="108"/>
                    <a:pt x="401" y="10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Freeform 125"/>
            <p:cNvSpPr>
              <a:spLocks noEditPoints="1"/>
            </p:cNvSpPr>
            <p:nvPr/>
          </p:nvSpPr>
          <p:spPr bwMode="auto">
            <a:xfrm>
              <a:off x="-1350963" y="6099176"/>
              <a:ext cx="1368425" cy="185738"/>
            </a:xfrm>
            <a:custGeom>
              <a:avLst/>
              <a:gdLst>
                <a:gd name="T0" fmla="*/ 0 w 559"/>
                <a:gd name="T1" fmla="*/ 8 h 76"/>
                <a:gd name="T2" fmla="*/ 68 w 559"/>
                <a:gd name="T3" fmla="*/ 76 h 76"/>
                <a:gd name="T4" fmla="*/ 490 w 559"/>
                <a:gd name="T5" fmla="*/ 76 h 76"/>
                <a:gd name="T6" fmla="*/ 559 w 559"/>
                <a:gd name="T7" fmla="*/ 8 h 76"/>
                <a:gd name="T8" fmla="*/ 559 w 559"/>
                <a:gd name="T9" fmla="*/ 0 h 76"/>
                <a:gd name="T10" fmla="*/ 0 w 559"/>
                <a:gd name="T11" fmla="*/ 0 h 76"/>
                <a:gd name="T12" fmla="*/ 0 w 559"/>
                <a:gd name="T13" fmla="*/ 8 h 76"/>
                <a:gd name="T14" fmla="*/ 0 w 559"/>
                <a:gd name="T15" fmla="*/ 8 h 76"/>
                <a:gd name="T16" fmla="*/ 0 w 559"/>
                <a:gd name="T17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" h="76">
                  <a:moveTo>
                    <a:pt x="0" y="8"/>
                  </a:moveTo>
                  <a:cubicBezTo>
                    <a:pt x="0" y="46"/>
                    <a:pt x="31" y="76"/>
                    <a:pt x="68" y="76"/>
                  </a:cubicBezTo>
                  <a:cubicBezTo>
                    <a:pt x="490" y="76"/>
                    <a:pt x="490" y="76"/>
                    <a:pt x="490" y="76"/>
                  </a:cubicBezTo>
                  <a:cubicBezTo>
                    <a:pt x="528" y="76"/>
                    <a:pt x="559" y="46"/>
                    <a:pt x="559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51257" y="3180819"/>
            <a:ext cx="293430" cy="375712"/>
            <a:chOff x="7770813" y="1120775"/>
            <a:chExt cx="1069975" cy="1370013"/>
          </a:xfrm>
          <a:solidFill>
            <a:schemeClr val="bg1"/>
          </a:solidFill>
        </p:grpSpPr>
        <p:sp>
          <p:nvSpPr>
            <p:cNvPr id="69" name="Freeform 258"/>
            <p:cNvSpPr>
              <a:spLocks noEditPoints="1"/>
            </p:cNvSpPr>
            <p:nvPr/>
          </p:nvSpPr>
          <p:spPr bwMode="auto">
            <a:xfrm>
              <a:off x="8189913" y="1739900"/>
              <a:ext cx="231775" cy="231775"/>
            </a:xfrm>
            <a:custGeom>
              <a:avLst/>
              <a:gdLst>
                <a:gd name="T0" fmla="*/ 48 w 95"/>
                <a:gd name="T1" fmla="*/ 0 h 95"/>
                <a:gd name="T2" fmla="*/ 0 w 95"/>
                <a:gd name="T3" fmla="*/ 47 h 95"/>
                <a:gd name="T4" fmla="*/ 0 w 95"/>
                <a:gd name="T5" fmla="*/ 51 h 95"/>
                <a:gd name="T6" fmla="*/ 31 w 95"/>
                <a:gd name="T7" fmla="*/ 95 h 95"/>
                <a:gd name="T8" fmla="*/ 31 w 95"/>
                <a:gd name="T9" fmla="*/ 45 h 95"/>
                <a:gd name="T10" fmla="*/ 64 w 95"/>
                <a:gd name="T11" fmla="*/ 45 h 95"/>
                <a:gd name="T12" fmla="*/ 64 w 95"/>
                <a:gd name="T13" fmla="*/ 95 h 95"/>
                <a:gd name="T14" fmla="*/ 95 w 95"/>
                <a:gd name="T15" fmla="*/ 51 h 95"/>
                <a:gd name="T16" fmla="*/ 95 w 95"/>
                <a:gd name="T17" fmla="*/ 47 h 95"/>
                <a:gd name="T18" fmla="*/ 48 w 95"/>
                <a:gd name="T19" fmla="*/ 0 h 95"/>
                <a:gd name="T20" fmla="*/ 48 w 95"/>
                <a:gd name="T21" fmla="*/ 0 h 95"/>
                <a:gd name="T22" fmla="*/ 48 w 95"/>
                <a:gd name="T2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95">
                  <a:moveTo>
                    <a:pt x="48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71"/>
                    <a:pt x="13" y="89"/>
                    <a:pt x="31" y="9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82" y="89"/>
                    <a:pt x="95" y="71"/>
                    <a:pt x="95" y="51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5" y="21"/>
                    <a:pt x="74" y="0"/>
                    <a:pt x="48" y="0"/>
                  </a:cubicBezTo>
                  <a:close/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Freeform 259"/>
            <p:cNvSpPr>
              <a:spLocks noEditPoints="1"/>
            </p:cNvSpPr>
            <p:nvPr/>
          </p:nvSpPr>
          <p:spPr bwMode="auto">
            <a:xfrm>
              <a:off x="8266113" y="1592262"/>
              <a:ext cx="80963" cy="71438"/>
            </a:xfrm>
            <a:custGeom>
              <a:avLst/>
              <a:gdLst>
                <a:gd name="T0" fmla="*/ 17 w 33"/>
                <a:gd name="T1" fmla="*/ 0 h 29"/>
                <a:gd name="T2" fmla="*/ 0 w 33"/>
                <a:gd name="T3" fmla="*/ 16 h 29"/>
                <a:gd name="T4" fmla="*/ 0 w 33"/>
                <a:gd name="T5" fmla="*/ 29 h 29"/>
                <a:gd name="T6" fmla="*/ 33 w 33"/>
                <a:gd name="T7" fmla="*/ 29 h 29"/>
                <a:gd name="T8" fmla="*/ 33 w 33"/>
                <a:gd name="T9" fmla="*/ 16 h 29"/>
                <a:gd name="T10" fmla="*/ 17 w 33"/>
                <a:gd name="T11" fmla="*/ 0 h 29"/>
                <a:gd name="T12" fmla="*/ 17 w 33"/>
                <a:gd name="T13" fmla="*/ 0 h 29"/>
                <a:gd name="T14" fmla="*/ 17 w 33"/>
                <a:gd name="T1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9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1" y="27"/>
                    <a:pt x="22" y="27"/>
                    <a:pt x="33" y="29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lose/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Freeform 260"/>
            <p:cNvSpPr>
              <a:spLocks noEditPoints="1"/>
            </p:cNvSpPr>
            <p:nvPr/>
          </p:nvSpPr>
          <p:spPr bwMode="auto">
            <a:xfrm>
              <a:off x="7770813" y="1120775"/>
              <a:ext cx="1069975" cy="1370013"/>
            </a:xfrm>
            <a:custGeom>
              <a:avLst/>
              <a:gdLst>
                <a:gd name="T0" fmla="*/ 419 w 437"/>
                <a:gd name="T1" fmla="*/ 77 h 560"/>
                <a:gd name="T2" fmla="*/ 359 w 437"/>
                <a:gd name="T3" fmla="*/ 17 h 560"/>
                <a:gd name="T4" fmla="*/ 359 w 437"/>
                <a:gd name="T5" fmla="*/ 0 h 560"/>
                <a:gd name="T6" fmla="*/ 78 w 437"/>
                <a:gd name="T7" fmla="*/ 0 h 560"/>
                <a:gd name="T8" fmla="*/ 78 w 437"/>
                <a:gd name="T9" fmla="*/ 17 h 560"/>
                <a:gd name="T10" fmla="*/ 18 w 437"/>
                <a:gd name="T11" fmla="*/ 77 h 560"/>
                <a:gd name="T12" fmla="*/ 2 w 437"/>
                <a:gd name="T13" fmla="*/ 77 h 560"/>
                <a:gd name="T14" fmla="*/ 2 w 437"/>
                <a:gd name="T15" fmla="*/ 265 h 560"/>
                <a:gd name="T16" fmla="*/ 213 w 437"/>
                <a:gd name="T17" fmla="*/ 558 h 560"/>
                <a:gd name="T18" fmla="*/ 219 w 437"/>
                <a:gd name="T19" fmla="*/ 560 h 560"/>
                <a:gd name="T20" fmla="*/ 224 w 437"/>
                <a:gd name="T21" fmla="*/ 558 h 560"/>
                <a:gd name="T22" fmla="*/ 435 w 437"/>
                <a:gd name="T23" fmla="*/ 265 h 560"/>
                <a:gd name="T24" fmla="*/ 435 w 437"/>
                <a:gd name="T25" fmla="*/ 77 h 560"/>
                <a:gd name="T26" fmla="*/ 419 w 437"/>
                <a:gd name="T27" fmla="*/ 77 h 560"/>
                <a:gd name="T28" fmla="*/ 325 w 437"/>
                <a:gd name="T29" fmla="*/ 286 h 560"/>
                <a:gd name="T30" fmla="*/ 297 w 437"/>
                <a:gd name="T31" fmla="*/ 286 h 560"/>
                <a:gd name="T32" fmla="*/ 299 w 437"/>
                <a:gd name="T33" fmla="*/ 300 h 560"/>
                <a:gd name="T34" fmla="*/ 299 w 437"/>
                <a:gd name="T35" fmla="*/ 304 h 560"/>
                <a:gd name="T36" fmla="*/ 297 w 437"/>
                <a:gd name="T37" fmla="*/ 318 h 560"/>
                <a:gd name="T38" fmla="*/ 325 w 437"/>
                <a:gd name="T39" fmla="*/ 318 h 560"/>
                <a:gd name="T40" fmla="*/ 325 w 437"/>
                <a:gd name="T41" fmla="*/ 351 h 560"/>
                <a:gd name="T42" fmla="*/ 283 w 437"/>
                <a:gd name="T43" fmla="*/ 351 h 560"/>
                <a:gd name="T44" fmla="*/ 154 w 437"/>
                <a:gd name="T45" fmla="*/ 351 h 560"/>
                <a:gd name="T46" fmla="*/ 113 w 437"/>
                <a:gd name="T47" fmla="*/ 351 h 560"/>
                <a:gd name="T48" fmla="*/ 113 w 437"/>
                <a:gd name="T49" fmla="*/ 318 h 560"/>
                <a:gd name="T50" fmla="*/ 140 w 437"/>
                <a:gd name="T51" fmla="*/ 318 h 560"/>
                <a:gd name="T52" fmla="*/ 138 w 437"/>
                <a:gd name="T53" fmla="*/ 304 h 560"/>
                <a:gd name="T54" fmla="*/ 138 w 437"/>
                <a:gd name="T55" fmla="*/ 300 h 560"/>
                <a:gd name="T56" fmla="*/ 140 w 437"/>
                <a:gd name="T57" fmla="*/ 286 h 560"/>
                <a:gd name="T58" fmla="*/ 113 w 437"/>
                <a:gd name="T59" fmla="*/ 286 h 560"/>
                <a:gd name="T60" fmla="*/ 113 w 437"/>
                <a:gd name="T61" fmla="*/ 253 h 560"/>
                <a:gd name="T62" fmla="*/ 154 w 437"/>
                <a:gd name="T63" fmla="*/ 253 h 560"/>
                <a:gd name="T64" fmla="*/ 169 w 437"/>
                <a:gd name="T65" fmla="*/ 237 h 560"/>
                <a:gd name="T66" fmla="*/ 169 w 437"/>
                <a:gd name="T67" fmla="*/ 209 h 560"/>
                <a:gd name="T68" fmla="*/ 268 w 437"/>
                <a:gd name="T69" fmla="*/ 209 h 560"/>
                <a:gd name="T70" fmla="*/ 268 w 437"/>
                <a:gd name="T71" fmla="*/ 237 h 560"/>
                <a:gd name="T72" fmla="*/ 283 w 437"/>
                <a:gd name="T73" fmla="*/ 253 h 560"/>
                <a:gd name="T74" fmla="*/ 325 w 437"/>
                <a:gd name="T75" fmla="*/ 253 h 560"/>
                <a:gd name="T76" fmla="*/ 325 w 437"/>
                <a:gd name="T77" fmla="*/ 286 h 560"/>
                <a:gd name="T78" fmla="*/ 325 w 437"/>
                <a:gd name="T79" fmla="*/ 286 h 560"/>
                <a:gd name="T80" fmla="*/ 325 w 437"/>
                <a:gd name="T81" fmla="*/ 286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7" h="560">
                  <a:moveTo>
                    <a:pt x="419" y="77"/>
                  </a:moveTo>
                  <a:cubicBezTo>
                    <a:pt x="386" y="77"/>
                    <a:pt x="359" y="50"/>
                    <a:pt x="359" y="17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50"/>
                    <a:pt x="51" y="77"/>
                    <a:pt x="18" y="77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0" y="396"/>
                    <a:pt x="89" y="519"/>
                    <a:pt x="213" y="558"/>
                  </a:cubicBezTo>
                  <a:cubicBezTo>
                    <a:pt x="219" y="560"/>
                    <a:pt x="219" y="560"/>
                    <a:pt x="219" y="560"/>
                  </a:cubicBezTo>
                  <a:cubicBezTo>
                    <a:pt x="224" y="558"/>
                    <a:pt x="224" y="558"/>
                    <a:pt x="224" y="558"/>
                  </a:cubicBezTo>
                  <a:cubicBezTo>
                    <a:pt x="348" y="519"/>
                    <a:pt x="437" y="396"/>
                    <a:pt x="435" y="265"/>
                  </a:cubicBezTo>
                  <a:cubicBezTo>
                    <a:pt x="435" y="77"/>
                    <a:pt x="435" y="77"/>
                    <a:pt x="435" y="77"/>
                  </a:cubicBezTo>
                  <a:lnTo>
                    <a:pt x="419" y="77"/>
                  </a:lnTo>
                  <a:close/>
                  <a:moveTo>
                    <a:pt x="325" y="286"/>
                  </a:moveTo>
                  <a:cubicBezTo>
                    <a:pt x="297" y="286"/>
                    <a:pt x="297" y="286"/>
                    <a:pt x="297" y="286"/>
                  </a:cubicBezTo>
                  <a:cubicBezTo>
                    <a:pt x="298" y="290"/>
                    <a:pt x="299" y="295"/>
                    <a:pt x="299" y="300"/>
                  </a:cubicBezTo>
                  <a:cubicBezTo>
                    <a:pt x="299" y="304"/>
                    <a:pt x="299" y="304"/>
                    <a:pt x="299" y="304"/>
                  </a:cubicBezTo>
                  <a:cubicBezTo>
                    <a:pt x="299" y="309"/>
                    <a:pt x="298" y="314"/>
                    <a:pt x="297" y="318"/>
                  </a:cubicBezTo>
                  <a:cubicBezTo>
                    <a:pt x="325" y="318"/>
                    <a:pt x="325" y="318"/>
                    <a:pt x="325" y="318"/>
                  </a:cubicBezTo>
                  <a:cubicBezTo>
                    <a:pt x="325" y="351"/>
                    <a:pt x="325" y="351"/>
                    <a:pt x="325" y="351"/>
                  </a:cubicBezTo>
                  <a:cubicBezTo>
                    <a:pt x="283" y="351"/>
                    <a:pt x="283" y="351"/>
                    <a:pt x="283" y="351"/>
                  </a:cubicBezTo>
                  <a:cubicBezTo>
                    <a:pt x="252" y="395"/>
                    <a:pt x="185" y="395"/>
                    <a:pt x="154" y="351"/>
                  </a:cubicBezTo>
                  <a:cubicBezTo>
                    <a:pt x="113" y="351"/>
                    <a:pt x="113" y="351"/>
                    <a:pt x="113" y="351"/>
                  </a:cubicBezTo>
                  <a:cubicBezTo>
                    <a:pt x="113" y="318"/>
                    <a:pt x="113" y="318"/>
                    <a:pt x="113" y="318"/>
                  </a:cubicBezTo>
                  <a:cubicBezTo>
                    <a:pt x="140" y="318"/>
                    <a:pt x="140" y="318"/>
                    <a:pt x="140" y="318"/>
                  </a:cubicBezTo>
                  <a:cubicBezTo>
                    <a:pt x="139" y="314"/>
                    <a:pt x="138" y="309"/>
                    <a:pt x="138" y="304"/>
                  </a:cubicBezTo>
                  <a:cubicBezTo>
                    <a:pt x="138" y="300"/>
                    <a:pt x="138" y="300"/>
                    <a:pt x="138" y="300"/>
                  </a:cubicBezTo>
                  <a:cubicBezTo>
                    <a:pt x="138" y="295"/>
                    <a:pt x="139" y="290"/>
                    <a:pt x="140" y="286"/>
                  </a:cubicBezTo>
                  <a:cubicBezTo>
                    <a:pt x="113" y="286"/>
                    <a:pt x="113" y="286"/>
                    <a:pt x="113" y="286"/>
                  </a:cubicBezTo>
                  <a:cubicBezTo>
                    <a:pt x="113" y="253"/>
                    <a:pt x="113" y="253"/>
                    <a:pt x="113" y="253"/>
                  </a:cubicBezTo>
                  <a:cubicBezTo>
                    <a:pt x="154" y="253"/>
                    <a:pt x="154" y="253"/>
                    <a:pt x="154" y="253"/>
                  </a:cubicBezTo>
                  <a:cubicBezTo>
                    <a:pt x="158" y="247"/>
                    <a:pt x="163" y="242"/>
                    <a:pt x="169" y="237"/>
                  </a:cubicBezTo>
                  <a:cubicBezTo>
                    <a:pt x="169" y="209"/>
                    <a:pt x="169" y="209"/>
                    <a:pt x="169" y="209"/>
                  </a:cubicBezTo>
                  <a:cubicBezTo>
                    <a:pt x="172" y="144"/>
                    <a:pt x="265" y="144"/>
                    <a:pt x="268" y="209"/>
                  </a:cubicBezTo>
                  <a:cubicBezTo>
                    <a:pt x="268" y="237"/>
                    <a:pt x="268" y="237"/>
                    <a:pt x="268" y="237"/>
                  </a:cubicBezTo>
                  <a:cubicBezTo>
                    <a:pt x="274" y="242"/>
                    <a:pt x="279" y="247"/>
                    <a:pt x="283" y="253"/>
                  </a:cubicBezTo>
                  <a:cubicBezTo>
                    <a:pt x="325" y="253"/>
                    <a:pt x="325" y="253"/>
                    <a:pt x="325" y="253"/>
                  </a:cubicBezTo>
                  <a:lnTo>
                    <a:pt x="325" y="286"/>
                  </a:lnTo>
                  <a:close/>
                  <a:moveTo>
                    <a:pt x="325" y="286"/>
                  </a:moveTo>
                  <a:cubicBezTo>
                    <a:pt x="325" y="286"/>
                    <a:pt x="325" y="286"/>
                    <a:pt x="325" y="2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39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31" grpId="0" animBg="1"/>
      <p:bldP spid="35" grpId="0" animBg="1"/>
      <p:bldP spid="49" grpId="0"/>
      <p:bldP spid="50" grpId="0"/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87818" y="407809"/>
            <a:ext cx="8368363" cy="495383"/>
          </a:xfrm>
        </p:spPr>
        <p:txBody>
          <a:bodyPr/>
          <a:lstStyle/>
          <a:p>
            <a:pPr algn="ctr"/>
            <a:r>
              <a:rPr lang="en-US" dirty="0"/>
              <a:t>Extracting Process</a:t>
            </a:r>
          </a:p>
        </p:txBody>
      </p:sp>
      <p:sp>
        <p:nvSpPr>
          <p:cNvPr id="24" name="Freeform 9"/>
          <p:cNvSpPr>
            <a:spLocks/>
          </p:cNvSpPr>
          <p:nvPr/>
        </p:nvSpPr>
        <p:spPr bwMode="auto">
          <a:xfrm>
            <a:off x="418936" y="1619250"/>
            <a:ext cx="1483990" cy="2754313"/>
          </a:xfrm>
          <a:custGeom>
            <a:avLst/>
            <a:gdLst>
              <a:gd name="T0" fmla="*/ 1098 w 1249"/>
              <a:gd name="T1" fmla="*/ 2418 h 2418"/>
              <a:gd name="T2" fmla="*/ 150 w 1249"/>
              <a:gd name="T3" fmla="*/ 2418 h 2418"/>
              <a:gd name="T4" fmla="*/ 0 w 1249"/>
              <a:gd name="T5" fmla="*/ 2267 h 2418"/>
              <a:gd name="T6" fmla="*/ 0 w 1249"/>
              <a:gd name="T7" fmla="*/ 151 h 2418"/>
              <a:gd name="T8" fmla="*/ 150 w 1249"/>
              <a:gd name="T9" fmla="*/ 0 h 2418"/>
              <a:gd name="T10" fmla="*/ 1098 w 1249"/>
              <a:gd name="T11" fmla="*/ 0 h 2418"/>
              <a:gd name="T12" fmla="*/ 1249 w 1249"/>
              <a:gd name="T13" fmla="*/ 151 h 2418"/>
              <a:gd name="T14" fmla="*/ 1249 w 1249"/>
              <a:gd name="T15" fmla="*/ 2267 h 2418"/>
              <a:gd name="T16" fmla="*/ 1098 w 1249"/>
              <a:gd name="T17" fmla="*/ 2418 h 2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418">
                <a:moveTo>
                  <a:pt x="1098" y="2418"/>
                </a:moveTo>
                <a:cubicBezTo>
                  <a:pt x="150" y="2418"/>
                  <a:pt x="150" y="2418"/>
                  <a:pt x="150" y="2418"/>
                </a:cubicBezTo>
                <a:cubicBezTo>
                  <a:pt x="67" y="2418"/>
                  <a:pt x="0" y="2350"/>
                  <a:pt x="0" y="2267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8"/>
                  <a:pt x="67" y="0"/>
                  <a:pt x="150" y="0"/>
                </a:cubicBezTo>
                <a:cubicBezTo>
                  <a:pt x="1098" y="0"/>
                  <a:pt x="1098" y="0"/>
                  <a:pt x="1098" y="0"/>
                </a:cubicBezTo>
                <a:cubicBezTo>
                  <a:pt x="1181" y="0"/>
                  <a:pt x="1249" y="68"/>
                  <a:pt x="1249" y="151"/>
                </a:cubicBezTo>
                <a:cubicBezTo>
                  <a:pt x="1249" y="2267"/>
                  <a:pt x="1249" y="2267"/>
                  <a:pt x="1249" y="2267"/>
                </a:cubicBezTo>
                <a:cubicBezTo>
                  <a:pt x="1249" y="2350"/>
                  <a:pt x="1181" y="2418"/>
                  <a:pt x="1098" y="24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Freeform 11"/>
          <p:cNvSpPr>
            <a:spLocks/>
          </p:cNvSpPr>
          <p:nvPr/>
        </p:nvSpPr>
        <p:spPr bwMode="auto">
          <a:xfrm>
            <a:off x="357024" y="1660525"/>
            <a:ext cx="1482334" cy="2671763"/>
          </a:xfrm>
          <a:custGeom>
            <a:avLst/>
            <a:gdLst>
              <a:gd name="T0" fmla="*/ 1099 w 1249"/>
              <a:gd name="T1" fmla="*/ 2346 h 2346"/>
              <a:gd name="T2" fmla="*/ 150 w 1249"/>
              <a:gd name="T3" fmla="*/ 2346 h 2346"/>
              <a:gd name="T4" fmla="*/ 0 w 1249"/>
              <a:gd name="T5" fmla="*/ 2195 h 2346"/>
              <a:gd name="T6" fmla="*/ 0 w 1249"/>
              <a:gd name="T7" fmla="*/ 151 h 2346"/>
              <a:gd name="T8" fmla="*/ 150 w 1249"/>
              <a:gd name="T9" fmla="*/ 0 h 2346"/>
              <a:gd name="T10" fmla="*/ 1099 w 1249"/>
              <a:gd name="T11" fmla="*/ 0 h 2346"/>
              <a:gd name="T12" fmla="*/ 1249 w 1249"/>
              <a:gd name="T13" fmla="*/ 151 h 2346"/>
              <a:gd name="T14" fmla="*/ 1249 w 1249"/>
              <a:gd name="T15" fmla="*/ 2195 h 2346"/>
              <a:gd name="T16" fmla="*/ 1099 w 1249"/>
              <a:gd name="T17" fmla="*/ 2346 h 2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346">
                <a:moveTo>
                  <a:pt x="1099" y="2346"/>
                </a:moveTo>
                <a:cubicBezTo>
                  <a:pt x="150" y="2346"/>
                  <a:pt x="150" y="2346"/>
                  <a:pt x="150" y="2346"/>
                </a:cubicBezTo>
                <a:cubicBezTo>
                  <a:pt x="67" y="2346"/>
                  <a:pt x="0" y="2278"/>
                  <a:pt x="0" y="2195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8"/>
                  <a:pt x="67" y="0"/>
                  <a:pt x="150" y="0"/>
                </a:cubicBezTo>
                <a:cubicBezTo>
                  <a:pt x="1099" y="0"/>
                  <a:pt x="1099" y="0"/>
                  <a:pt x="1099" y="0"/>
                </a:cubicBezTo>
                <a:cubicBezTo>
                  <a:pt x="1182" y="0"/>
                  <a:pt x="1249" y="68"/>
                  <a:pt x="1249" y="151"/>
                </a:cubicBezTo>
                <a:cubicBezTo>
                  <a:pt x="1249" y="2195"/>
                  <a:pt x="1249" y="2195"/>
                  <a:pt x="1249" y="2195"/>
                </a:cubicBezTo>
                <a:cubicBezTo>
                  <a:pt x="1249" y="2278"/>
                  <a:pt x="1182" y="2346"/>
                  <a:pt x="1099" y="234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77800" dist="38100" dir="10800000" algn="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608958" y="2995778"/>
            <a:ext cx="1420422" cy="1846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x-none" sz="1200" b="1" dirty="0">
                <a:solidFill>
                  <a:schemeClr val="bg1"/>
                </a:solidFill>
              </a:rPr>
              <a:t>Stegno Audio 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81167" y="1911294"/>
            <a:ext cx="1219200" cy="3556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766916" y="2004483"/>
            <a:ext cx="700088" cy="1692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x-none" sz="1100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48" name="Freeform 9"/>
          <p:cNvSpPr>
            <a:spLocks/>
          </p:cNvSpPr>
          <p:nvPr/>
        </p:nvSpPr>
        <p:spPr bwMode="auto">
          <a:xfrm>
            <a:off x="2139949" y="1619250"/>
            <a:ext cx="1483990" cy="2754313"/>
          </a:xfrm>
          <a:custGeom>
            <a:avLst/>
            <a:gdLst>
              <a:gd name="T0" fmla="*/ 1098 w 1249"/>
              <a:gd name="T1" fmla="*/ 2418 h 2418"/>
              <a:gd name="T2" fmla="*/ 150 w 1249"/>
              <a:gd name="T3" fmla="*/ 2418 h 2418"/>
              <a:gd name="T4" fmla="*/ 0 w 1249"/>
              <a:gd name="T5" fmla="*/ 2267 h 2418"/>
              <a:gd name="T6" fmla="*/ 0 w 1249"/>
              <a:gd name="T7" fmla="*/ 151 h 2418"/>
              <a:gd name="T8" fmla="*/ 150 w 1249"/>
              <a:gd name="T9" fmla="*/ 0 h 2418"/>
              <a:gd name="T10" fmla="*/ 1098 w 1249"/>
              <a:gd name="T11" fmla="*/ 0 h 2418"/>
              <a:gd name="T12" fmla="*/ 1249 w 1249"/>
              <a:gd name="T13" fmla="*/ 151 h 2418"/>
              <a:gd name="T14" fmla="*/ 1249 w 1249"/>
              <a:gd name="T15" fmla="*/ 2267 h 2418"/>
              <a:gd name="T16" fmla="*/ 1098 w 1249"/>
              <a:gd name="T17" fmla="*/ 2418 h 2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418">
                <a:moveTo>
                  <a:pt x="1098" y="2418"/>
                </a:moveTo>
                <a:cubicBezTo>
                  <a:pt x="150" y="2418"/>
                  <a:pt x="150" y="2418"/>
                  <a:pt x="150" y="2418"/>
                </a:cubicBezTo>
                <a:cubicBezTo>
                  <a:pt x="67" y="2418"/>
                  <a:pt x="0" y="2350"/>
                  <a:pt x="0" y="2267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8"/>
                  <a:pt x="67" y="0"/>
                  <a:pt x="150" y="0"/>
                </a:cubicBezTo>
                <a:cubicBezTo>
                  <a:pt x="1098" y="0"/>
                  <a:pt x="1098" y="0"/>
                  <a:pt x="1098" y="0"/>
                </a:cubicBezTo>
                <a:cubicBezTo>
                  <a:pt x="1181" y="0"/>
                  <a:pt x="1249" y="68"/>
                  <a:pt x="1249" y="151"/>
                </a:cubicBezTo>
                <a:cubicBezTo>
                  <a:pt x="1249" y="2267"/>
                  <a:pt x="1249" y="2267"/>
                  <a:pt x="1249" y="2267"/>
                </a:cubicBezTo>
                <a:cubicBezTo>
                  <a:pt x="1249" y="2350"/>
                  <a:pt x="1181" y="2418"/>
                  <a:pt x="1098" y="24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Freeform 11"/>
          <p:cNvSpPr>
            <a:spLocks/>
          </p:cNvSpPr>
          <p:nvPr/>
        </p:nvSpPr>
        <p:spPr bwMode="auto">
          <a:xfrm>
            <a:off x="2078037" y="1660525"/>
            <a:ext cx="1482334" cy="2671763"/>
          </a:xfrm>
          <a:custGeom>
            <a:avLst/>
            <a:gdLst>
              <a:gd name="T0" fmla="*/ 1099 w 1249"/>
              <a:gd name="T1" fmla="*/ 2346 h 2346"/>
              <a:gd name="T2" fmla="*/ 150 w 1249"/>
              <a:gd name="T3" fmla="*/ 2346 h 2346"/>
              <a:gd name="T4" fmla="*/ 0 w 1249"/>
              <a:gd name="T5" fmla="*/ 2195 h 2346"/>
              <a:gd name="T6" fmla="*/ 0 w 1249"/>
              <a:gd name="T7" fmla="*/ 151 h 2346"/>
              <a:gd name="T8" fmla="*/ 150 w 1249"/>
              <a:gd name="T9" fmla="*/ 0 h 2346"/>
              <a:gd name="T10" fmla="*/ 1099 w 1249"/>
              <a:gd name="T11" fmla="*/ 0 h 2346"/>
              <a:gd name="T12" fmla="*/ 1249 w 1249"/>
              <a:gd name="T13" fmla="*/ 151 h 2346"/>
              <a:gd name="T14" fmla="*/ 1249 w 1249"/>
              <a:gd name="T15" fmla="*/ 2195 h 2346"/>
              <a:gd name="T16" fmla="*/ 1099 w 1249"/>
              <a:gd name="T17" fmla="*/ 2346 h 2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346">
                <a:moveTo>
                  <a:pt x="1099" y="2346"/>
                </a:moveTo>
                <a:cubicBezTo>
                  <a:pt x="150" y="2346"/>
                  <a:pt x="150" y="2346"/>
                  <a:pt x="150" y="2346"/>
                </a:cubicBezTo>
                <a:cubicBezTo>
                  <a:pt x="67" y="2346"/>
                  <a:pt x="0" y="2278"/>
                  <a:pt x="0" y="2195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8"/>
                  <a:pt x="67" y="0"/>
                  <a:pt x="150" y="0"/>
                </a:cubicBezTo>
                <a:cubicBezTo>
                  <a:pt x="1099" y="0"/>
                  <a:pt x="1099" y="0"/>
                  <a:pt x="1099" y="0"/>
                </a:cubicBezTo>
                <a:cubicBezTo>
                  <a:pt x="1182" y="0"/>
                  <a:pt x="1249" y="68"/>
                  <a:pt x="1249" y="151"/>
                </a:cubicBezTo>
                <a:cubicBezTo>
                  <a:pt x="1249" y="2195"/>
                  <a:pt x="1249" y="2195"/>
                  <a:pt x="1249" y="2195"/>
                </a:cubicBezTo>
                <a:cubicBezTo>
                  <a:pt x="1249" y="2278"/>
                  <a:pt x="1182" y="2346"/>
                  <a:pt x="1099" y="234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77800" dist="38100" dir="10800000" algn="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2266402" y="2924595"/>
            <a:ext cx="1184434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x-none" sz="1200" b="1" dirty="0">
                <a:solidFill>
                  <a:schemeClr val="bg1"/>
                </a:solidFill>
              </a:rPr>
              <a:t>Separate Header and Data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2202180" y="1911294"/>
            <a:ext cx="1219200" cy="3556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2487929" y="2004483"/>
            <a:ext cx="700088" cy="1692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x-none" sz="1100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62" name="Freeform 9"/>
          <p:cNvSpPr>
            <a:spLocks/>
          </p:cNvSpPr>
          <p:nvPr/>
        </p:nvSpPr>
        <p:spPr bwMode="auto">
          <a:xfrm>
            <a:off x="3860962" y="1619250"/>
            <a:ext cx="1483990" cy="2754313"/>
          </a:xfrm>
          <a:custGeom>
            <a:avLst/>
            <a:gdLst>
              <a:gd name="T0" fmla="*/ 1098 w 1249"/>
              <a:gd name="T1" fmla="*/ 2418 h 2418"/>
              <a:gd name="T2" fmla="*/ 150 w 1249"/>
              <a:gd name="T3" fmla="*/ 2418 h 2418"/>
              <a:gd name="T4" fmla="*/ 0 w 1249"/>
              <a:gd name="T5" fmla="*/ 2267 h 2418"/>
              <a:gd name="T6" fmla="*/ 0 w 1249"/>
              <a:gd name="T7" fmla="*/ 151 h 2418"/>
              <a:gd name="T8" fmla="*/ 150 w 1249"/>
              <a:gd name="T9" fmla="*/ 0 h 2418"/>
              <a:gd name="T10" fmla="*/ 1098 w 1249"/>
              <a:gd name="T11" fmla="*/ 0 h 2418"/>
              <a:gd name="T12" fmla="*/ 1249 w 1249"/>
              <a:gd name="T13" fmla="*/ 151 h 2418"/>
              <a:gd name="T14" fmla="*/ 1249 w 1249"/>
              <a:gd name="T15" fmla="*/ 2267 h 2418"/>
              <a:gd name="T16" fmla="*/ 1098 w 1249"/>
              <a:gd name="T17" fmla="*/ 2418 h 2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418">
                <a:moveTo>
                  <a:pt x="1098" y="2418"/>
                </a:moveTo>
                <a:cubicBezTo>
                  <a:pt x="150" y="2418"/>
                  <a:pt x="150" y="2418"/>
                  <a:pt x="150" y="2418"/>
                </a:cubicBezTo>
                <a:cubicBezTo>
                  <a:pt x="67" y="2418"/>
                  <a:pt x="0" y="2350"/>
                  <a:pt x="0" y="2267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8"/>
                  <a:pt x="67" y="0"/>
                  <a:pt x="150" y="0"/>
                </a:cubicBezTo>
                <a:cubicBezTo>
                  <a:pt x="1098" y="0"/>
                  <a:pt x="1098" y="0"/>
                  <a:pt x="1098" y="0"/>
                </a:cubicBezTo>
                <a:cubicBezTo>
                  <a:pt x="1181" y="0"/>
                  <a:pt x="1249" y="68"/>
                  <a:pt x="1249" y="151"/>
                </a:cubicBezTo>
                <a:cubicBezTo>
                  <a:pt x="1249" y="2267"/>
                  <a:pt x="1249" y="2267"/>
                  <a:pt x="1249" y="2267"/>
                </a:cubicBezTo>
                <a:cubicBezTo>
                  <a:pt x="1249" y="2350"/>
                  <a:pt x="1181" y="2418"/>
                  <a:pt x="1098" y="24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8" name="Freeform 11"/>
          <p:cNvSpPr>
            <a:spLocks/>
          </p:cNvSpPr>
          <p:nvPr/>
        </p:nvSpPr>
        <p:spPr bwMode="auto">
          <a:xfrm>
            <a:off x="3799050" y="1660525"/>
            <a:ext cx="1482334" cy="2671763"/>
          </a:xfrm>
          <a:custGeom>
            <a:avLst/>
            <a:gdLst>
              <a:gd name="T0" fmla="*/ 1099 w 1249"/>
              <a:gd name="T1" fmla="*/ 2346 h 2346"/>
              <a:gd name="T2" fmla="*/ 150 w 1249"/>
              <a:gd name="T3" fmla="*/ 2346 h 2346"/>
              <a:gd name="T4" fmla="*/ 0 w 1249"/>
              <a:gd name="T5" fmla="*/ 2195 h 2346"/>
              <a:gd name="T6" fmla="*/ 0 w 1249"/>
              <a:gd name="T7" fmla="*/ 151 h 2346"/>
              <a:gd name="T8" fmla="*/ 150 w 1249"/>
              <a:gd name="T9" fmla="*/ 0 h 2346"/>
              <a:gd name="T10" fmla="*/ 1099 w 1249"/>
              <a:gd name="T11" fmla="*/ 0 h 2346"/>
              <a:gd name="T12" fmla="*/ 1249 w 1249"/>
              <a:gd name="T13" fmla="*/ 151 h 2346"/>
              <a:gd name="T14" fmla="*/ 1249 w 1249"/>
              <a:gd name="T15" fmla="*/ 2195 h 2346"/>
              <a:gd name="T16" fmla="*/ 1099 w 1249"/>
              <a:gd name="T17" fmla="*/ 2346 h 2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346">
                <a:moveTo>
                  <a:pt x="1099" y="2346"/>
                </a:moveTo>
                <a:cubicBezTo>
                  <a:pt x="150" y="2346"/>
                  <a:pt x="150" y="2346"/>
                  <a:pt x="150" y="2346"/>
                </a:cubicBezTo>
                <a:cubicBezTo>
                  <a:pt x="67" y="2346"/>
                  <a:pt x="0" y="2278"/>
                  <a:pt x="0" y="2195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8"/>
                  <a:pt x="67" y="0"/>
                  <a:pt x="150" y="0"/>
                </a:cubicBezTo>
                <a:cubicBezTo>
                  <a:pt x="1099" y="0"/>
                  <a:pt x="1099" y="0"/>
                  <a:pt x="1099" y="0"/>
                </a:cubicBezTo>
                <a:cubicBezTo>
                  <a:pt x="1182" y="0"/>
                  <a:pt x="1249" y="68"/>
                  <a:pt x="1249" y="151"/>
                </a:cubicBezTo>
                <a:cubicBezTo>
                  <a:pt x="1249" y="2195"/>
                  <a:pt x="1249" y="2195"/>
                  <a:pt x="1249" y="2195"/>
                </a:cubicBezTo>
                <a:cubicBezTo>
                  <a:pt x="1249" y="2278"/>
                  <a:pt x="1182" y="2346"/>
                  <a:pt x="1099" y="234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77800" dist="38100" dir="10800000" algn="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4000748" y="2886603"/>
            <a:ext cx="1204418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x-none" sz="1200" b="1" dirty="0">
                <a:solidFill>
                  <a:schemeClr val="bg1"/>
                </a:solidFill>
              </a:rPr>
              <a:t>Store the LSB of Data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923193" y="1911294"/>
            <a:ext cx="1219200" cy="35565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4208942" y="2004483"/>
            <a:ext cx="700088" cy="1692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x-none" sz="11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4" name="Freeform 9"/>
          <p:cNvSpPr>
            <a:spLocks/>
          </p:cNvSpPr>
          <p:nvPr/>
        </p:nvSpPr>
        <p:spPr bwMode="auto">
          <a:xfrm>
            <a:off x="5581975" y="1619250"/>
            <a:ext cx="1483990" cy="2754313"/>
          </a:xfrm>
          <a:custGeom>
            <a:avLst/>
            <a:gdLst>
              <a:gd name="T0" fmla="*/ 1098 w 1249"/>
              <a:gd name="T1" fmla="*/ 2418 h 2418"/>
              <a:gd name="T2" fmla="*/ 150 w 1249"/>
              <a:gd name="T3" fmla="*/ 2418 h 2418"/>
              <a:gd name="T4" fmla="*/ 0 w 1249"/>
              <a:gd name="T5" fmla="*/ 2267 h 2418"/>
              <a:gd name="T6" fmla="*/ 0 w 1249"/>
              <a:gd name="T7" fmla="*/ 151 h 2418"/>
              <a:gd name="T8" fmla="*/ 150 w 1249"/>
              <a:gd name="T9" fmla="*/ 0 h 2418"/>
              <a:gd name="T10" fmla="*/ 1098 w 1249"/>
              <a:gd name="T11" fmla="*/ 0 h 2418"/>
              <a:gd name="T12" fmla="*/ 1249 w 1249"/>
              <a:gd name="T13" fmla="*/ 151 h 2418"/>
              <a:gd name="T14" fmla="*/ 1249 w 1249"/>
              <a:gd name="T15" fmla="*/ 2267 h 2418"/>
              <a:gd name="T16" fmla="*/ 1098 w 1249"/>
              <a:gd name="T17" fmla="*/ 2418 h 2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418">
                <a:moveTo>
                  <a:pt x="1098" y="2418"/>
                </a:moveTo>
                <a:cubicBezTo>
                  <a:pt x="150" y="2418"/>
                  <a:pt x="150" y="2418"/>
                  <a:pt x="150" y="2418"/>
                </a:cubicBezTo>
                <a:cubicBezTo>
                  <a:pt x="67" y="2418"/>
                  <a:pt x="0" y="2350"/>
                  <a:pt x="0" y="2267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8"/>
                  <a:pt x="67" y="0"/>
                  <a:pt x="150" y="0"/>
                </a:cubicBezTo>
                <a:cubicBezTo>
                  <a:pt x="1098" y="0"/>
                  <a:pt x="1098" y="0"/>
                  <a:pt x="1098" y="0"/>
                </a:cubicBezTo>
                <a:cubicBezTo>
                  <a:pt x="1181" y="0"/>
                  <a:pt x="1249" y="68"/>
                  <a:pt x="1249" y="151"/>
                </a:cubicBezTo>
                <a:cubicBezTo>
                  <a:pt x="1249" y="2267"/>
                  <a:pt x="1249" y="2267"/>
                  <a:pt x="1249" y="2267"/>
                </a:cubicBezTo>
                <a:cubicBezTo>
                  <a:pt x="1249" y="2350"/>
                  <a:pt x="1181" y="2418"/>
                  <a:pt x="1098" y="24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Freeform 11"/>
          <p:cNvSpPr>
            <a:spLocks/>
          </p:cNvSpPr>
          <p:nvPr/>
        </p:nvSpPr>
        <p:spPr bwMode="auto">
          <a:xfrm>
            <a:off x="5520063" y="1660525"/>
            <a:ext cx="1482334" cy="2671763"/>
          </a:xfrm>
          <a:custGeom>
            <a:avLst/>
            <a:gdLst>
              <a:gd name="T0" fmla="*/ 1099 w 1249"/>
              <a:gd name="T1" fmla="*/ 2346 h 2346"/>
              <a:gd name="T2" fmla="*/ 150 w 1249"/>
              <a:gd name="T3" fmla="*/ 2346 h 2346"/>
              <a:gd name="T4" fmla="*/ 0 w 1249"/>
              <a:gd name="T5" fmla="*/ 2195 h 2346"/>
              <a:gd name="T6" fmla="*/ 0 w 1249"/>
              <a:gd name="T7" fmla="*/ 151 h 2346"/>
              <a:gd name="T8" fmla="*/ 150 w 1249"/>
              <a:gd name="T9" fmla="*/ 0 h 2346"/>
              <a:gd name="T10" fmla="*/ 1099 w 1249"/>
              <a:gd name="T11" fmla="*/ 0 h 2346"/>
              <a:gd name="T12" fmla="*/ 1249 w 1249"/>
              <a:gd name="T13" fmla="*/ 151 h 2346"/>
              <a:gd name="T14" fmla="*/ 1249 w 1249"/>
              <a:gd name="T15" fmla="*/ 2195 h 2346"/>
              <a:gd name="T16" fmla="*/ 1099 w 1249"/>
              <a:gd name="T17" fmla="*/ 2346 h 2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346">
                <a:moveTo>
                  <a:pt x="1099" y="2346"/>
                </a:moveTo>
                <a:cubicBezTo>
                  <a:pt x="150" y="2346"/>
                  <a:pt x="150" y="2346"/>
                  <a:pt x="150" y="2346"/>
                </a:cubicBezTo>
                <a:cubicBezTo>
                  <a:pt x="67" y="2346"/>
                  <a:pt x="0" y="2278"/>
                  <a:pt x="0" y="2195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8"/>
                  <a:pt x="67" y="0"/>
                  <a:pt x="150" y="0"/>
                </a:cubicBezTo>
                <a:cubicBezTo>
                  <a:pt x="1099" y="0"/>
                  <a:pt x="1099" y="0"/>
                  <a:pt x="1099" y="0"/>
                </a:cubicBezTo>
                <a:cubicBezTo>
                  <a:pt x="1182" y="0"/>
                  <a:pt x="1249" y="68"/>
                  <a:pt x="1249" y="151"/>
                </a:cubicBezTo>
                <a:cubicBezTo>
                  <a:pt x="1249" y="2195"/>
                  <a:pt x="1249" y="2195"/>
                  <a:pt x="1249" y="2195"/>
                </a:cubicBezTo>
                <a:cubicBezTo>
                  <a:pt x="1249" y="2278"/>
                  <a:pt x="1182" y="2346"/>
                  <a:pt x="1099" y="234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77800" dist="38100" dir="10800000" algn="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5802804" y="2956248"/>
            <a:ext cx="1184434" cy="1846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x-none" sz="1200" b="1" dirty="0">
                <a:solidFill>
                  <a:schemeClr val="bg1"/>
                </a:solidFill>
              </a:rPr>
              <a:t>Binary to ASCII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5644206" y="1911294"/>
            <a:ext cx="1219200" cy="35565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5929955" y="2004483"/>
            <a:ext cx="700088" cy="1692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x-none" sz="11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1" name="Freeform 9"/>
          <p:cNvSpPr>
            <a:spLocks/>
          </p:cNvSpPr>
          <p:nvPr/>
        </p:nvSpPr>
        <p:spPr bwMode="auto">
          <a:xfrm>
            <a:off x="7302987" y="1619250"/>
            <a:ext cx="1483990" cy="2754313"/>
          </a:xfrm>
          <a:custGeom>
            <a:avLst/>
            <a:gdLst>
              <a:gd name="T0" fmla="*/ 1098 w 1249"/>
              <a:gd name="T1" fmla="*/ 2418 h 2418"/>
              <a:gd name="T2" fmla="*/ 150 w 1249"/>
              <a:gd name="T3" fmla="*/ 2418 h 2418"/>
              <a:gd name="T4" fmla="*/ 0 w 1249"/>
              <a:gd name="T5" fmla="*/ 2267 h 2418"/>
              <a:gd name="T6" fmla="*/ 0 w 1249"/>
              <a:gd name="T7" fmla="*/ 151 h 2418"/>
              <a:gd name="T8" fmla="*/ 150 w 1249"/>
              <a:gd name="T9" fmla="*/ 0 h 2418"/>
              <a:gd name="T10" fmla="*/ 1098 w 1249"/>
              <a:gd name="T11" fmla="*/ 0 h 2418"/>
              <a:gd name="T12" fmla="*/ 1249 w 1249"/>
              <a:gd name="T13" fmla="*/ 151 h 2418"/>
              <a:gd name="T14" fmla="*/ 1249 w 1249"/>
              <a:gd name="T15" fmla="*/ 2267 h 2418"/>
              <a:gd name="T16" fmla="*/ 1098 w 1249"/>
              <a:gd name="T17" fmla="*/ 2418 h 2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418">
                <a:moveTo>
                  <a:pt x="1098" y="2418"/>
                </a:moveTo>
                <a:cubicBezTo>
                  <a:pt x="150" y="2418"/>
                  <a:pt x="150" y="2418"/>
                  <a:pt x="150" y="2418"/>
                </a:cubicBezTo>
                <a:cubicBezTo>
                  <a:pt x="67" y="2418"/>
                  <a:pt x="0" y="2350"/>
                  <a:pt x="0" y="2267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8"/>
                  <a:pt x="67" y="0"/>
                  <a:pt x="150" y="0"/>
                </a:cubicBezTo>
                <a:cubicBezTo>
                  <a:pt x="1098" y="0"/>
                  <a:pt x="1098" y="0"/>
                  <a:pt x="1098" y="0"/>
                </a:cubicBezTo>
                <a:cubicBezTo>
                  <a:pt x="1181" y="0"/>
                  <a:pt x="1249" y="68"/>
                  <a:pt x="1249" y="151"/>
                </a:cubicBezTo>
                <a:cubicBezTo>
                  <a:pt x="1249" y="2267"/>
                  <a:pt x="1249" y="2267"/>
                  <a:pt x="1249" y="2267"/>
                </a:cubicBezTo>
                <a:cubicBezTo>
                  <a:pt x="1249" y="2350"/>
                  <a:pt x="1181" y="2418"/>
                  <a:pt x="1098" y="24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2" name="Freeform 11"/>
          <p:cNvSpPr>
            <a:spLocks/>
          </p:cNvSpPr>
          <p:nvPr/>
        </p:nvSpPr>
        <p:spPr bwMode="auto">
          <a:xfrm>
            <a:off x="7241075" y="1660525"/>
            <a:ext cx="1482334" cy="2671763"/>
          </a:xfrm>
          <a:custGeom>
            <a:avLst/>
            <a:gdLst>
              <a:gd name="T0" fmla="*/ 1099 w 1249"/>
              <a:gd name="T1" fmla="*/ 2346 h 2346"/>
              <a:gd name="T2" fmla="*/ 150 w 1249"/>
              <a:gd name="T3" fmla="*/ 2346 h 2346"/>
              <a:gd name="T4" fmla="*/ 0 w 1249"/>
              <a:gd name="T5" fmla="*/ 2195 h 2346"/>
              <a:gd name="T6" fmla="*/ 0 w 1249"/>
              <a:gd name="T7" fmla="*/ 151 h 2346"/>
              <a:gd name="T8" fmla="*/ 150 w 1249"/>
              <a:gd name="T9" fmla="*/ 0 h 2346"/>
              <a:gd name="T10" fmla="*/ 1099 w 1249"/>
              <a:gd name="T11" fmla="*/ 0 h 2346"/>
              <a:gd name="T12" fmla="*/ 1249 w 1249"/>
              <a:gd name="T13" fmla="*/ 151 h 2346"/>
              <a:gd name="T14" fmla="*/ 1249 w 1249"/>
              <a:gd name="T15" fmla="*/ 2195 h 2346"/>
              <a:gd name="T16" fmla="*/ 1099 w 1249"/>
              <a:gd name="T17" fmla="*/ 2346 h 2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346">
                <a:moveTo>
                  <a:pt x="1099" y="2346"/>
                </a:moveTo>
                <a:cubicBezTo>
                  <a:pt x="150" y="2346"/>
                  <a:pt x="150" y="2346"/>
                  <a:pt x="150" y="2346"/>
                </a:cubicBezTo>
                <a:cubicBezTo>
                  <a:pt x="67" y="2346"/>
                  <a:pt x="0" y="2278"/>
                  <a:pt x="0" y="2195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8"/>
                  <a:pt x="67" y="0"/>
                  <a:pt x="150" y="0"/>
                </a:cubicBezTo>
                <a:cubicBezTo>
                  <a:pt x="1099" y="0"/>
                  <a:pt x="1099" y="0"/>
                  <a:pt x="1099" y="0"/>
                </a:cubicBezTo>
                <a:cubicBezTo>
                  <a:pt x="1182" y="0"/>
                  <a:pt x="1249" y="68"/>
                  <a:pt x="1249" y="151"/>
                </a:cubicBezTo>
                <a:cubicBezTo>
                  <a:pt x="1249" y="2195"/>
                  <a:pt x="1249" y="2195"/>
                  <a:pt x="1249" y="2195"/>
                </a:cubicBezTo>
                <a:cubicBezTo>
                  <a:pt x="1249" y="2278"/>
                  <a:pt x="1182" y="2346"/>
                  <a:pt x="1099" y="234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77800" dist="38100" dir="10800000" algn="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7408794" y="2954759"/>
            <a:ext cx="1184434" cy="1846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x-none" sz="1200" b="1" dirty="0">
                <a:solidFill>
                  <a:schemeClr val="bg1"/>
                </a:solidFill>
              </a:rPr>
              <a:t>Extracted Text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7365218" y="1911294"/>
            <a:ext cx="1219200" cy="35565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C39275C-5E5C-45E7-B7FA-899C284FBDB7}"/>
              </a:ext>
            </a:extLst>
          </p:cNvPr>
          <p:cNvSpPr/>
          <p:nvPr/>
        </p:nvSpPr>
        <p:spPr>
          <a:xfrm>
            <a:off x="7650967" y="2004483"/>
            <a:ext cx="700088" cy="1692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x-none" sz="11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7806800" y="3744484"/>
            <a:ext cx="350884" cy="351348"/>
            <a:chOff x="5622926" y="4781551"/>
            <a:chExt cx="1196975" cy="1198563"/>
          </a:xfrm>
          <a:solidFill>
            <a:schemeClr val="accent5"/>
          </a:solidFill>
        </p:grpSpPr>
        <p:sp>
          <p:nvSpPr>
            <p:cNvPr id="35" name="Freeform 98"/>
            <p:cNvSpPr>
              <a:spLocks noEditPoints="1"/>
            </p:cNvSpPr>
            <p:nvPr/>
          </p:nvSpPr>
          <p:spPr bwMode="auto">
            <a:xfrm>
              <a:off x="5622926" y="4781551"/>
              <a:ext cx="1196975" cy="1198563"/>
            </a:xfrm>
            <a:custGeom>
              <a:avLst/>
              <a:gdLst>
                <a:gd name="T0" fmla="*/ 426 w 514"/>
                <a:gd name="T1" fmla="*/ 453 h 514"/>
                <a:gd name="T2" fmla="*/ 272 w 514"/>
                <a:gd name="T3" fmla="*/ 426 h 514"/>
                <a:gd name="T4" fmla="*/ 287 w 514"/>
                <a:gd name="T5" fmla="*/ 393 h 514"/>
                <a:gd name="T6" fmla="*/ 302 w 514"/>
                <a:gd name="T7" fmla="*/ 356 h 514"/>
                <a:gd name="T8" fmla="*/ 353 w 514"/>
                <a:gd name="T9" fmla="*/ 356 h 514"/>
                <a:gd name="T10" fmla="*/ 416 w 514"/>
                <a:gd name="T11" fmla="*/ 314 h 514"/>
                <a:gd name="T12" fmla="*/ 401 w 514"/>
                <a:gd name="T13" fmla="*/ 277 h 514"/>
                <a:gd name="T14" fmla="*/ 437 w 514"/>
                <a:gd name="T15" fmla="*/ 242 h 514"/>
                <a:gd name="T16" fmla="*/ 452 w 514"/>
                <a:gd name="T17" fmla="*/ 167 h 514"/>
                <a:gd name="T18" fmla="*/ 416 w 514"/>
                <a:gd name="T19" fmla="*/ 152 h 514"/>
                <a:gd name="T20" fmla="*/ 416 w 514"/>
                <a:gd name="T21" fmla="*/ 101 h 514"/>
                <a:gd name="T22" fmla="*/ 374 w 514"/>
                <a:gd name="T23" fmla="*/ 37 h 514"/>
                <a:gd name="T24" fmla="*/ 338 w 514"/>
                <a:gd name="T25" fmla="*/ 52 h 514"/>
                <a:gd name="T26" fmla="*/ 302 w 514"/>
                <a:gd name="T27" fmla="*/ 15 h 514"/>
                <a:gd name="T28" fmla="*/ 227 w 514"/>
                <a:gd name="T29" fmla="*/ 0 h 514"/>
                <a:gd name="T30" fmla="*/ 212 w 514"/>
                <a:gd name="T31" fmla="*/ 37 h 514"/>
                <a:gd name="T32" fmla="*/ 161 w 514"/>
                <a:gd name="T33" fmla="*/ 37 h 514"/>
                <a:gd name="T34" fmla="*/ 97 w 514"/>
                <a:gd name="T35" fmla="*/ 80 h 514"/>
                <a:gd name="T36" fmla="*/ 112 w 514"/>
                <a:gd name="T37" fmla="*/ 116 h 514"/>
                <a:gd name="T38" fmla="*/ 76 w 514"/>
                <a:gd name="T39" fmla="*/ 152 h 514"/>
                <a:gd name="T40" fmla="*/ 61 w 514"/>
                <a:gd name="T41" fmla="*/ 227 h 514"/>
                <a:gd name="T42" fmla="*/ 98 w 514"/>
                <a:gd name="T43" fmla="*/ 242 h 514"/>
                <a:gd name="T44" fmla="*/ 97 w 514"/>
                <a:gd name="T45" fmla="*/ 292 h 514"/>
                <a:gd name="T46" fmla="*/ 140 w 514"/>
                <a:gd name="T47" fmla="*/ 356 h 514"/>
                <a:gd name="T48" fmla="*/ 176 w 514"/>
                <a:gd name="T49" fmla="*/ 341 h 514"/>
                <a:gd name="T50" fmla="*/ 212 w 514"/>
                <a:gd name="T51" fmla="*/ 378 h 514"/>
                <a:gd name="T52" fmla="*/ 242 w 514"/>
                <a:gd name="T53" fmla="*/ 393 h 514"/>
                <a:gd name="T54" fmla="*/ 215 w 514"/>
                <a:gd name="T55" fmla="*/ 453 h 514"/>
                <a:gd name="T56" fmla="*/ 45 w 514"/>
                <a:gd name="T57" fmla="*/ 423 h 514"/>
                <a:gd name="T58" fmla="*/ 45 w 514"/>
                <a:gd name="T59" fmla="*/ 514 h 514"/>
                <a:gd name="T60" fmla="*/ 215 w 514"/>
                <a:gd name="T61" fmla="*/ 484 h 514"/>
                <a:gd name="T62" fmla="*/ 299 w 514"/>
                <a:gd name="T63" fmla="*/ 484 h 514"/>
                <a:gd name="T64" fmla="*/ 469 w 514"/>
                <a:gd name="T65" fmla="*/ 514 h 514"/>
                <a:gd name="T66" fmla="*/ 469 w 514"/>
                <a:gd name="T67" fmla="*/ 423 h 514"/>
                <a:gd name="T68" fmla="*/ 257 w 514"/>
                <a:gd name="T69" fmla="*/ 91 h 514"/>
                <a:gd name="T70" fmla="*/ 257 w 514"/>
                <a:gd name="T71" fmla="*/ 302 h 514"/>
                <a:gd name="T72" fmla="*/ 152 w 514"/>
                <a:gd name="T73" fmla="*/ 197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4" h="514">
                  <a:moveTo>
                    <a:pt x="469" y="423"/>
                  </a:moveTo>
                  <a:cubicBezTo>
                    <a:pt x="449" y="423"/>
                    <a:pt x="432" y="436"/>
                    <a:pt x="426" y="453"/>
                  </a:cubicBezTo>
                  <a:cubicBezTo>
                    <a:pt x="299" y="453"/>
                    <a:pt x="299" y="453"/>
                    <a:pt x="299" y="453"/>
                  </a:cubicBezTo>
                  <a:cubicBezTo>
                    <a:pt x="295" y="441"/>
                    <a:pt x="285" y="431"/>
                    <a:pt x="272" y="426"/>
                  </a:cubicBezTo>
                  <a:cubicBezTo>
                    <a:pt x="272" y="393"/>
                    <a:pt x="272" y="393"/>
                    <a:pt x="272" y="393"/>
                  </a:cubicBezTo>
                  <a:cubicBezTo>
                    <a:pt x="287" y="393"/>
                    <a:pt x="287" y="393"/>
                    <a:pt x="287" y="393"/>
                  </a:cubicBezTo>
                  <a:cubicBezTo>
                    <a:pt x="295" y="393"/>
                    <a:pt x="302" y="387"/>
                    <a:pt x="302" y="378"/>
                  </a:cubicBezTo>
                  <a:cubicBezTo>
                    <a:pt x="302" y="356"/>
                    <a:pt x="302" y="356"/>
                    <a:pt x="302" y="356"/>
                  </a:cubicBezTo>
                  <a:cubicBezTo>
                    <a:pt x="314" y="352"/>
                    <a:pt x="326" y="347"/>
                    <a:pt x="338" y="341"/>
                  </a:cubicBezTo>
                  <a:cubicBezTo>
                    <a:pt x="353" y="356"/>
                    <a:pt x="353" y="356"/>
                    <a:pt x="353" y="356"/>
                  </a:cubicBezTo>
                  <a:cubicBezTo>
                    <a:pt x="359" y="362"/>
                    <a:pt x="368" y="362"/>
                    <a:pt x="374" y="356"/>
                  </a:cubicBezTo>
                  <a:cubicBezTo>
                    <a:pt x="416" y="314"/>
                    <a:pt x="416" y="314"/>
                    <a:pt x="416" y="314"/>
                  </a:cubicBezTo>
                  <a:cubicBezTo>
                    <a:pt x="422" y="308"/>
                    <a:pt x="422" y="298"/>
                    <a:pt x="416" y="292"/>
                  </a:cubicBezTo>
                  <a:cubicBezTo>
                    <a:pt x="401" y="277"/>
                    <a:pt x="401" y="277"/>
                    <a:pt x="401" y="277"/>
                  </a:cubicBezTo>
                  <a:cubicBezTo>
                    <a:pt x="408" y="266"/>
                    <a:pt x="413" y="254"/>
                    <a:pt x="416" y="242"/>
                  </a:cubicBezTo>
                  <a:cubicBezTo>
                    <a:pt x="437" y="242"/>
                    <a:pt x="437" y="242"/>
                    <a:pt x="437" y="242"/>
                  </a:cubicBezTo>
                  <a:cubicBezTo>
                    <a:pt x="446" y="242"/>
                    <a:pt x="452" y="235"/>
                    <a:pt x="452" y="227"/>
                  </a:cubicBezTo>
                  <a:cubicBezTo>
                    <a:pt x="452" y="167"/>
                    <a:pt x="452" y="167"/>
                    <a:pt x="452" y="167"/>
                  </a:cubicBezTo>
                  <a:cubicBezTo>
                    <a:pt x="452" y="158"/>
                    <a:pt x="446" y="152"/>
                    <a:pt x="437" y="152"/>
                  </a:cubicBezTo>
                  <a:cubicBezTo>
                    <a:pt x="416" y="152"/>
                    <a:pt x="416" y="152"/>
                    <a:pt x="416" y="152"/>
                  </a:cubicBezTo>
                  <a:cubicBezTo>
                    <a:pt x="413" y="139"/>
                    <a:pt x="408" y="127"/>
                    <a:pt x="401" y="116"/>
                  </a:cubicBezTo>
                  <a:cubicBezTo>
                    <a:pt x="416" y="101"/>
                    <a:pt x="416" y="101"/>
                    <a:pt x="416" y="101"/>
                  </a:cubicBezTo>
                  <a:cubicBezTo>
                    <a:pt x="422" y="95"/>
                    <a:pt x="422" y="85"/>
                    <a:pt x="416" y="80"/>
                  </a:cubicBezTo>
                  <a:cubicBezTo>
                    <a:pt x="374" y="37"/>
                    <a:pt x="374" y="37"/>
                    <a:pt x="374" y="37"/>
                  </a:cubicBezTo>
                  <a:cubicBezTo>
                    <a:pt x="368" y="31"/>
                    <a:pt x="359" y="31"/>
                    <a:pt x="353" y="37"/>
                  </a:cubicBezTo>
                  <a:cubicBezTo>
                    <a:pt x="338" y="52"/>
                    <a:pt x="338" y="52"/>
                    <a:pt x="338" y="52"/>
                  </a:cubicBezTo>
                  <a:cubicBezTo>
                    <a:pt x="326" y="46"/>
                    <a:pt x="314" y="41"/>
                    <a:pt x="302" y="37"/>
                  </a:cubicBezTo>
                  <a:cubicBezTo>
                    <a:pt x="302" y="15"/>
                    <a:pt x="302" y="15"/>
                    <a:pt x="302" y="15"/>
                  </a:cubicBezTo>
                  <a:cubicBezTo>
                    <a:pt x="302" y="7"/>
                    <a:pt x="295" y="0"/>
                    <a:pt x="28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18" y="0"/>
                    <a:pt x="212" y="7"/>
                    <a:pt x="212" y="15"/>
                  </a:cubicBezTo>
                  <a:cubicBezTo>
                    <a:pt x="212" y="37"/>
                    <a:pt x="212" y="37"/>
                    <a:pt x="212" y="37"/>
                  </a:cubicBezTo>
                  <a:cubicBezTo>
                    <a:pt x="199" y="41"/>
                    <a:pt x="187" y="46"/>
                    <a:pt x="176" y="52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55" y="31"/>
                    <a:pt x="146" y="31"/>
                    <a:pt x="140" y="37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91" y="85"/>
                    <a:pt x="91" y="95"/>
                    <a:pt x="97" y="101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06" y="127"/>
                    <a:pt x="101" y="139"/>
                    <a:pt x="98" y="152"/>
                  </a:cubicBezTo>
                  <a:cubicBezTo>
                    <a:pt x="76" y="152"/>
                    <a:pt x="76" y="152"/>
                    <a:pt x="76" y="152"/>
                  </a:cubicBezTo>
                  <a:cubicBezTo>
                    <a:pt x="68" y="152"/>
                    <a:pt x="61" y="158"/>
                    <a:pt x="61" y="16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61" y="235"/>
                    <a:pt x="68" y="242"/>
                    <a:pt x="76" y="24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101" y="254"/>
                    <a:pt x="106" y="266"/>
                    <a:pt x="112" y="277"/>
                  </a:cubicBezTo>
                  <a:cubicBezTo>
                    <a:pt x="97" y="292"/>
                    <a:pt x="97" y="292"/>
                    <a:pt x="97" y="292"/>
                  </a:cubicBezTo>
                  <a:cubicBezTo>
                    <a:pt x="91" y="298"/>
                    <a:pt x="91" y="308"/>
                    <a:pt x="97" y="314"/>
                  </a:cubicBezTo>
                  <a:cubicBezTo>
                    <a:pt x="140" y="356"/>
                    <a:pt x="140" y="356"/>
                    <a:pt x="140" y="356"/>
                  </a:cubicBezTo>
                  <a:cubicBezTo>
                    <a:pt x="146" y="362"/>
                    <a:pt x="155" y="362"/>
                    <a:pt x="161" y="356"/>
                  </a:cubicBezTo>
                  <a:cubicBezTo>
                    <a:pt x="176" y="341"/>
                    <a:pt x="176" y="341"/>
                    <a:pt x="176" y="341"/>
                  </a:cubicBezTo>
                  <a:cubicBezTo>
                    <a:pt x="187" y="347"/>
                    <a:pt x="199" y="352"/>
                    <a:pt x="212" y="356"/>
                  </a:cubicBezTo>
                  <a:cubicBezTo>
                    <a:pt x="212" y="378"/>
                    <a:pt x="212" y="378"/>
                    <a:pt x="212" y="378"/>
                  </a:cubicBezTo>
                  <a:cubicBezTo>
                    <a:pt x="212" y="387"/>
                    <a:pt x="218" y="393"/>
                    <a:pt x="227" y="393"/>
                  </a:cubicBezTo>
                  <a:cubicBezTo>
                    <a:pt x="242" y="393"/>
                    <a:pt x="242" y="393"/>
                    <a:pt x="242" y="393"/>
                  </a:cubicBezTo>
                  <a:cubicBezTo>
                    <a:pt x="242" y="426"/>
                    <a:pt x="242" y="426"/>
                    <a:pt x="242" y="426"/>
                  </a:cubicBezTo>
                  <a:cubicBezTo>
                    <a:pt x="229" y="431"/>
                    <a:pt x="219" y="441"/>
                    <a:pt x="215" y="453"/>
                  </a:cubicBezTo>
                  <a:cubicBezTo>
                    <a:pt x="88" y="453"/>
                    <a:pt x="88" y="453"/>
                    <a:pt x="88" y="453"/>
                  </a:cubicBezTo>
                  <a:cubicBezTo>
                    <a:pt x="81" y="436"/>
                    <a:pt x="65" y="423"/>
                    <a:pt x="45" y="423"/>
                  </a:cubicBezTo>
                  <a:cubicBezTo>
                    <a:pt x="20" y="423"/>
                    <a:pt x="0" y="444"/>
                    <a:pt x="0" y="468"/>
                  </a:cubicBezTo>
                  <a:cubicBezTo>
                    <a:pt x="0" y="493"/>
                    <a:pt x="20" y="514"/>
                    <a:pt x="45" y="514"/>
                  </a:cubicBezTo>
                  <a:cubicBezTo>
                    <a:pt x="65" y="514"/>
                    <a:pt x="81" y="501"/>
                    <a:pt x="88" y="484"/>
                  </a:cubicBezTo>
                  <a:cubicBezTo>
                    <a:pt x="215" y="484"/>
                    <a:pt x="215" y="484"/>
                    <a:pt x="215" y="484"/>
                  </a:cubicBezTo>
                  <a:cubicBezTo>
                    <a:pt x="221" y="501"/>
                    <a:pt x="237" y="514"/>
                    <a:pt x="257" y="514"/>
                  </a:cubicBezTo>
                  <a:cubicBezTo>
                    <a:pt x="276" y="514"/>
                    <a:pt x="293" y="501"/>
                    <a:pt x="299" y="484"/>
                  </a:cubicBezTo>
                  <a:cubicBezTo>
                    <a:pt x="426" y="484"/>
                    <a:pt x="426" y="484"/>
                    <a:pt x="426" y="484"/>
                  </a:cubicBezTo>
                  <a:cubicBezTo>
                    <a:pt x="432" y="501"/>
                    <a:pt x="449" y="514"/>
                    <a:pt x="469" y="514"/>
                  </a:cubicBezTo>
                  <a:cubicBezTo>
                    <a:pt x="493" y="514"/>
                    <a:pt x="514" y="493"/>
                    <a:pt x="514" y="468"/>
                  </a:cubicBezTo>
                  <a:cubicBezTo>
                    <a:pt x="514" y="444"/>
                    <a:pt x="493" y="423"/>
                    <a:pt x="469" y="423"/>
                  </a:cubicBezTo>
                  <a:close/>
                  <a:moveTo>
                    <a:pt x="152" y="197"/>
                  </a:moveTo>
                  <a:cubicBezTo>
                    <a:pt x="152" y="139"/>
                    <a:pt x="199" y="91"/>
                    <a:pt x="257" y="91"/>
                  </a:cubicBezTo>
                  <a:cubicBezTo>
                    <a:pt x="315" y="91"/>
                    <a:pt x="362" y="139"/>
                    <a:pt x="362" y="197"/>
                  </a:cubicBezTo>
                  <a:cubicBezTo>
                    <a:pt x="362" y="255"/>
                    <a:pt x="315" y="302"/>
                    <a:pt x="257" y="302"/>
                  </a:cubicBezTo>
                  <a:cubicBezTo>
                    <a:pt x="199" y="302"/>
                    <a:pt x="152" y="255"/>
                    <a:pt x="152" y="197"/>
                  </a:cubicBezTo>
                  <a:close/>
                  <a:moveTo>
                    <a:pt x="152" y="197"/>
                  </a:moveTo>
                  <a:cubicBezTo>
                    <a:pt x="152" y="197"/>
                    <a:pt x="152" y="197"/>
                    <a:pt x="152" y="1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Freeform 99"/>
            <p:cNvSpPr>
              <a:spLocks noEditPoints="1"/>
            </p:cNvSpPr>
            <p:nvPr/>
          </p:nvSpPr>
          <p:spPr bwMode="auto">
            <a:xfrm>
              <a:off x="6116638" y="5135563"/>
              <a:ext cx="209550" cy="211138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45 w 90"/>
                <a:gd name="T5" fmla="*/ 90 h 90"/>
                <a:gd name="T6" fmla="*/ 90 w 90"/>
                <a:gd name="T7" fmla="*/ 45 h 90"/>
                <a:gd name="T8" fmla="*/ 45 w 90"/>
                <a:gd name="T9" fmla="*/ 0 h 90"/>
                <a:gd name="T10" fmla="*/ 45 w 90"/>
                <a:gd name="T11" fmla="*/ 0 h 90"/>
                <a:gd name="T12" fmla="*/ 45 w 90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70" y="90"/>
                    <a:pt x="90" y="70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0"/>
                  </a:move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085789" y="3744486"/>
            <a:ext cx="350882" cy="351346"/>
            <a:chOff x="7113588" y="4781551"/>
            <a:chExt cx="1196976" cy="1198562"/>
          </a:xfrm>
          <a:solidFill>
            <a:schemeClr val="accent4"/>
          </a:solidFill>
        </p:grpSpPr>
        <p:sp>
          <p:nvSpPr>
            <p:cNvPr id="38" name="Freeform 100"/>
            <p:cNvSpPr>
              <a:spLocks noEditPoints="1"/>
            </p:cNvSpPr>
            <p:nvPr/>
          </p:nvSpPr>
          <p:spPr bwMode="auto">
            <a:xfrm>
              <a:off x="7113588" y="4781551"/>
              <a:ext cx="284163" cy="282575"/>
            </a:xfrm>
            <a:custGeom>
              <a:avLst/>
              <a:gdLst>
                <a:gd name="T0" fmla="*/ 106 w 122"/>
                <a:gd name="T1" fmla="*/ 0 h 121"/>
                <a:gd name="T2" fmla="*/ 45 w 122"/>
                <a:gd name="T3" fmla="*/ 0 h 121"/>
                <a:gd name="T4" fmla="*/ 0 w 122"/>
                <a:gd name="T5" fmla="*/ 45 h 121"/>
                <a:gd name="T6" fmla="*/ 0 w 122"/>
                <a:gd name="T7" fmla="*/ 106 h 121"/>
                <a:gd name="T8" fmla="*/ 15 w 122"/>
                <a:gd name="T9" fmla="*/ 121 h 121"/>
                <a:gd name="T10" fmla="*/ 30 w 122"/>
                <a:gd name="T11" fmla="*/ 106 h 121"/>
                <a:gd name="T12" fmla="*/ 30 w 122"/>
                <a:gd name="T13" fmla="*/ 45 h 121"/>
                <a:gd name="T14" fmla="*/ 45 w 122"/>
                <a:gd name="T15" fmla="*/ 30 h 121"/>
                <a:gd name="T16" fmla="*/ 106 w 122"/>
                <a:gd name="T17" fmla="*/ 30 h 121"/>
                <a:gd name="T18" fmla="*/ 122 w 122"/>
                <a:gd name="T19" fmla="*/ 15 h 121"/>
                <a:gd name="T20" fmla="*/ 106 w 122"/>
                <a:gd name="T21" fmla="*/ 0 h 121"/>
                <a:gd name="T22" fmla="*/ 106 w 122"/>
                <a:gd name="T23" fmla="*/ 0 h 121"/>
                <a:gd name="T24" fmla="*/ 106 w 122"/>
                <a:gd name="T2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1">
                  <a:moveTo>
                    <a:pt x="106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1"/>
                    <a:pt x="15" y="121"/>
                  </a:cubicBezTo>
                  <a:cubicBezTo>
                    <a:pt x="24" y="121"/>
                    <a:pt x="30" y="115"/>
                    <a:pt x="30" y="10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7"/>
                    <a:pt x="37" y="30"/>
                    <a:pt x="4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15" y="30"/>
                    <a:pt x="122" y="23"/>
                    <a:pt x="122" y="15"/>
                  </a:cubicBezTo>
                  <a:cubicBezTo>
                    <a:pt x="122" y="7"/>
                    <a:pt x="115" y="0"/>
                    <a:pt x="106" y="0"/>
                  </a:cubicBezTo>
                  <a:close/>
                  <a:moveTo>
                    <a:pt x="106" y="0"/>
                  </a:move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101"/>
            <p:cNvSpPr>
              <a:spLocks noEditPoints="1"/>
            </p:cNvSpPr>
            <p:nvPr/>
          </p:nvSpPr>
          <p:spPr bwMode="auto">
            <a:xfrm>
              <a:off x="8026401" y="4781551"/>
              <a:ext cx="284163" cy="282575"/>
            </a:xfrm>
            <a:custGeom>
              <a:avLst/>
              <a:gdLst>
                <a:gd name="T0" fmla="*/ 77 w 122"/>
                <a:gd name="T1" fmla="*/ 0 h 121"/>
                <a:gd name="T2" fmla="*/ 15 w 122"/>
                <a:gd name="T3" fmla="*/ 0 h 121"/>
                <a:gd name="T4" fmla="*/ 0 w 122"/>
                <a:gd name="T5" fmla="*/ 15 h 121"/>
                <a:gd name="T6" fmla="*/ 15 w 122"/>
                <a:gd name="T7" fmla="*/ 30 h 121"/>
                <a:gd name="T8" fmla="*/ 77 w 122"/>
                <a:gd name="T9" fmla="*/ 30 h 121"/>
                <a:gd name="T10" fmla="*/ 92 w 122"/>
                <a:gd name="T11" fmla="*/ 45 h 121"/>
                <a:gd name="T12" fmla="*/ 92 w 122"/>
                <a:gd name="T13" fmla="*/ 106 h 121"/>
                <a:gd name="T14" fmla="*/ 107 w 122"/>
                <a:gd name="T15" fmla="*/ 121 h 121"/>
                <a:gd name="T16" fmla="*/ 122 w 122"/>
                <a:gd name="T17" fmla="*/ 106 h 121"/>
                <a:gd name="T18" fmla="*/ 122 w 122"/>
                <a:gd name="T19" fmla="*/ 45 h 121"/>
                <a:gd name="T20" fmla="*/ 77 w 122"/>
                <a:gd name="T21" fmla="*/ 0 h 121"/>
                <a:gd name="T22" fmla="*/ 77 w 122"/>
                <a:gd name="T23" fmla="*/ 0 h 121"/>
                <a:gd name="T24" fmla="*/ 77 w 122"/>
                <a:gd name="T2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1">
                  <a:moveTo>
                    <a:pt x="7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85" y="30"/>
                    <a:pt x="92" y="37"/>
                    <a:pt x="92" y="45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8" y="121"/>
                    <a:pt x="107" y="121"/>
                  </a:cubicBezTo>
                  <a:cubicBezTo>
                    <a:pt x="115" y="121"/>
                    <a:pt x="122" y="115"/>
                    <a:pt x="122" y="106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20"/>
                    <a:pt x="101" y="0"/>
                    <a:pt x="77" y="0"/>
                  </a:cubicBezTo>
                  <a:close/>
                  <a:moveTo>
                    <a:pt x="77" y="0"/>
                  </a:moveTo>
                  <a:cubicBezTo>
                    <a:pt x="77" y="0"/>
                    <a:pt x="77" y="0"/>
                    <a:pt x="7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102"/>
            <p:cNvSpPr>
              <a:spLocks noEditPoints="1"/>
            </p:cNvSpPr>
            <p:nvPr/>
          </p:nvSpPr>
          <p:spPr bwMode="auto">
            <a:xfrm>
              <a:off x="7113588" y="5697538"/>
              <a:ext cx="284163" cy="282575"/>
            </a:xfrm>
            <a:custGeom>
              <a:avLst/>
              <a:gdLst>
                <a:gd name="T0" fmla="*/ 106 w 122"/>
                <a:gd name="T1" fmla="*/ 91 h 121"/>
                <a:gd name="T2" fmla="*/ 45 w 122"/>
                <a:gd name="T3" fmla="*/ 91 h 121"/>
                <a:gd name="T4" fmla="*/ 30 w 122"/>
                <a:gd name="T5" fmla="*/ 75 h 121"/>
                <a:gd name="T6" fmla="*/ 30 w 122"/>
                <a:gd name="T7" fmla="*/ 15 h 121"/>
                <a:gd name="T8" fmla="*/ 15 w 122"/>
                <a:gd name="T9" fmla="*/ 0 h 121"/>
                <a:gd name="T10" fmla="*/ 0 w 122"/>
                <a:gd name="T11" fmla="*/ 15 h 121"/>
                <a:gd name="T12" fmla="*/ 0 w 122"/>
                <a:gd name="T13" fmla="*/ 75 h 121"/>
                <a:gd name="T14" fmla="*/ 45 w 122"/>
                <a:gd name="T15" fmla="*/ 121 h 121"/>
                <a:gd name="T16" fmla="*/ 106 w 122"/>
                <a:gd name="T17" fmla="*/ 121 h 121"/>
                <a:gd name="T18" fmla="*/ 122 w 122"/>
                <a:gd name="T19" fmla="*/ 106 h 121"/>
                <a:gd name="T20" fmla="*/ 106 w 122"/>
                <a:gd name="T21" fmla="*/ 91 h 121"/>
                <a:gd name="T22" fmla="*/ 106 w 122"/>
                <a:gd name="T23" fmla="*/ 91 h 121"/>
                <a:gd name="T24" fmla="*/ 106 w 122"/>
                <a:gd name="T25" fmla="*/ 9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1">
                  <a:moveTo>
                    <a:pt x="106" y="91"/>
                  </a:moveTo>
                  <a:cubicBezTo>
                    <a:pt x="45" y="91"/>
                    <a:pt x="45" y="91"/>
                    <a:pt x="45" y="91"/>
                  </a:cubicBezTo>
                  <a:cubicBezTo>
                    <a:pt x="37" y="91"/>
                    <a:pt x="30" y="84"/>
                    <a:pt x="30" y="7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100"/>
                    <a:pt x="20" y="121"/>
                    <a:pt x="45" y="121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15" y="121"/>
                    <a:pt x="122" y="114"/>
                    <a:pt x="122" y="106"/>
                  </a:cubicBezTo>
                  <a:cubicBezTo>
                    <a:pt x="122" y="97"/>
                    <a:pt x="115" y="91"/>
                    <a:pt x="106" y="91"/>
                  </a:cubicBezTo>
                  <a:close/>
                  <a:moveTo>
                    <a:pt x="106" y="91"/>
                  </a:moveTo>
                  <a:cubicBezTo>
                    <a:pt x="106" y="91"/>
                    <a:pt x="106" y="91"/>
                    <a:pt x="106" y="9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103"/>
            <p:cNvSpPr>
              <a:spLocks noEditPoints="1"/>
            </p:cNvSpPr>
            <p:nvPr/>
          </p:nvSpPr>
          <p:spPr bwMode="auto">
            <a:xfrm>
              <a:off x="8026401" y="5697538"/>
              <a:ext cx="284163" cy="282575"/>
            </a:xfrm>
            <a:custGeom>
              <a:avLst/>
              <a:gdLst>
                <a:gd name="T0" fmla="*/ 107 w 122"/>
                <a:gd name="T1" fmla="*/ 0 h 121"/>
                <a:gd name="T2" fmla="*/ 92 w 122"/>
                <a:gd name="T3" fmla="*/ 15 h 121"/>
                <a:gd name="T4" fmla="*/ 92 w 122"/>
                <a:gd name="T5" fmla="*/ 75 h 121"/>
                <a:gd name="T6" fmla="*/ 77 w 122"/>
                <a:gd name="T7" fmla="*/ 91 h 121"/>
                <a:gd name="T8" fmla="*/ 15 w 122"/>
                <a:gd name="T9" fmla="*/ 91 h 121"/>
                <a:gd name="T10" fmla="*/ 0 w 122"/>
                <a:gd name="T11" fmla="*/ 106 h 121"/>
                <a:gd name="T12" fmla="*/ 15 w 122"/>
                <a:gd name="T13" fmla="*/ 121 h 121"/>
                <a:gd name="T14" fmla="*/ 77 w 122"/>
                <a:gd name="T15" fmla="*/ 121 h 121"/>
                <a:gd name="T16" fmla="*/ 122 w 122"/>
                <a:gd name="T17" fmla="*/ 75 h 121"/>
                <a:gd name="T18" fmla="*/ 122 w 122"/>
                <a:gd name="T19" fmla="*/ 15 h 121"/>
                <a:gd name="T20" fmla="*/ 107 w 122"/>
                <a:gd name="T21" fmla="*/ 0 h 121"/>
                <a:gd name="T22" fmla="*/ 107 w 122"/>
                <a:gd name="T23" fmla="*/ 0 h 121"/>
                <a:gd name="T24" fmla="*/ 107 w 122"/>
                <a:gd name="T2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21">
                  <a:moveTo>
                    <a:pt x="107" y="0"/>
                  </a:moveTo>
                  <a:cubicBezTo>
                    <a:pt x="98" y="0"/>
                    <a:pt x="92" y="7"/>
                    <a:pt x="92" y="15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2" y="84"/>
                    <a:pt x="85" y="91"/>
                    <a:pt x="77" y="91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7" y="91"/>
                    <a:pt x="0" y="97"/>
                    <a:pt x="0" y="106"/>
                  </a:cubicBezTo>
                  <a:cubicBezTo>
                    <a:pt x="0" y="114"/>
                    <a:pt x="7" y="121"/>
                    <a:pt x="15" y="121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101" y="121"/>
                    <a:pt x="122" y="100"/>
                    <a:pt x="122" y="7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22" y="7"/>
                    <a:pt x="115" y="0"/>
                    <a:pt x="107" y="0"/>
                  </a:cubicBezTo>
                  <a:close/>
                  <a:moveTo>
                    <a:pt x="107" y="0"/>
                  </a:moveTo>
                  <a:cubicBezTo>
                    <a:pt x="107" y="0"/>
                    <a:pt x="107" y="0"/>
                    <a:pt x="10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104"/>
            <p:cNvSpPr>
              <a:spLocks noEditPoints="1"/>
            </p:cNvSpPr>
            <p:nvPr/>
          </p:nvSpPr>
          <p:spPr bwMode="auto">
            <a:xfrm>
              <a:off x="7113588" y="4924426"/>
              <a:ext cx="1196975" cy="633413"/>
            </a:xfrm>
            <a:custGeom>
              <a:avLst/>
              <a:gdLst>
                <a:gd name="T0" fmla="*/ 422 w 514"/>
                <a:gd name="T1" fmla="*/ 181 h 272"/>
                <a:gd name="T2" fmla="*/ 257 w 514"/>
                <a:gd name="T3" fmla="*/ 0 h 272"/>
                <a:gd name="T4" fmla="*/ 146 w 514"/>
                <a:gd name="T5" fmla="*/ 63 h 272"/>
                <a:gd name="T6" fmla="*/ 257 w 514"/>
                <a:gd name="T7" fmla="*/ 30 h 272"/>
                <a:gd name="T8" fmla="*/ 392 w 514"/>
                <a:gd name="T9" fmla="*/ 181 h 272"/>
                <a:gd name="T10" fmla="*/ 362 w 514"/>
                <a:gd name="T11" fmla="*/ 166 h 272"/>
                <a:gd name="T12" fmla="*/ 312 w 514"/>
                <a:gd name="T13" fmla="*/ 93 h 272"/>
                <a:gd name="T14" fmla="*/ 332 w 514"/>
                <a:gd name="T15" fmla="*/ 166 h 272"/>
                <a:gd name="T16" fmla="*/ 302 w 514"/>
                <a:gd name="T17" fmla="*/ 181 h 272"/>
                <a:gd name="T18" fmla="*/ 257 w 514"/>
                <a:gd name="T19" fmla="*/ 121 h 272"/>
                <a:gd name="T20" fmla="*/ 212 w 514"/>
                <a:gd name="T21" fmla="*/ 181 h 272"/>
                <a:gd name="T22" fmla="*/ 182 w 514"/>
                <a:gd name="T23" fmla="*/ 166 h 272"/>
                <a:gd name="T24" fmla="*/ 267 w 514"/>
                <a:gd name="T25" fmla="*/ 91 h 272"/>
                <a:gd name="T26" fmla="*/ 270 w 514"/>
                <a:gd name="T27" fmla="*/ 61 h 272"/>
                <a:gd name="T28" fmla="*/ 152 w 514"/>
                <a:gd name="T29" fmla="*/ 166 h 272"/>
                <a:gd name="T30" fmla="*/ 122 w 514"/>
                <a:gd name="T31" fmla="*/ 181 h 272"/>
                <a:gd name="T32" fmla="*/ 134 w 514"/>
                <a:gd name="T33" fmla="*/ 108 h 272"/>
                <a:gd name="T34" fmla="*/ 107 w 514"/>
                <a:gd name="T35" fmla="*/ 96 h 272"/>
                <a:gd name="T36" fmla="*/ 91 w 514"/>
                <a:gd name="T37" fmla="*/ 181 h 272"/>
                <a:gd name="T38" fmla="*/ 0 w 514"/>
                <a:gd name="T39" fmla="*/ 196 h 272"/>
                <a:gd name="T40" fmla="*/ 91 w 514"/>
                <a:gd name="T41" fmla="*/ 211 h 272"/>
                <a:gd name="T42" fmla="*/ 106 w 514"/>
                <a:gd name="T43" fmla="*/ 272 h 272"/>
                <a:gd name="T44" fmla="*/ 122 w 514"/>
                <a:gd name="T45" fmla="*/ 211 h 272"/>
                <a:gd name="T46" fmla="*/ 152 w 514"/>
                <a:gd name="T47" fmla="*/ 257 h 272"/>
                <a:gd name="T48" fmla="*/ 182 w 514"/>
                <a:gd name="T49" fmla="*/ 257 h 272"/>
                <a:gd name="T50" fmla="*/ 212 w 514"/>
                <a:gd name="T51" fmla="*/ 211 h 272"/>
                <a:gd name="T52" fmla="*/ 227 w 514"/>
                <a:gd name="T53" fmla="*/ 272 h 272"/>
                <a:gd name="T54" fmla="*/ 242 w 514"/>
                <a:gd name="T55" fmla="*/ 211 h 272"/>
                <a:gd name="T56" fmla="*/ 272 w 514"/>
                <a:gd name="T57" fmla="*/ 257 h 272"/>
                <a:gd name="T58" fmla="*/ 302 w 514"/>
                <a:gd name="T59" fmla="*/ 257 h 272"/>
                <a:gd name="T60" fmla="*/ 332 w 514"/>
                <a:gd name="T61" fmla="*/ 211 h 272"/>
                <a:gd name="T62" fmla="*/ 347 w 514"/>
                <a:gd name="T63" fmla="*/ 272 h 272"/>
                <a:gd name="T64" fmla="*/ 362 w 514"/>
                <a:gd name="T65" fmla="*/ 211 h 272"/>
                <a:gd name="T66" fmla="*/ 392 w 514"/>
                <a:gd name="T67" fmla="*/ 257 h 272"/>
                <a:gd name="T68" fmla="*/ 422 w 514"/>
                <a:gd name="T69" fmla="*/ 257 h 272"/>
                <a:gd name="T70" fmla="*/ 499 w 514"/>
                <a:gd name="T71" fmla="*/ 211 h 272"/>
                <a:gd name="T72" fmla="*/ 499 w 514"/>
                <a:gd name="T73" fmla="*/ 181 h 272"/>
                <a:gd name="T74" fmla="*/ 242 w 514"/>
                <a:gd name="T75" fmla="*/ 181 h 272"/>
                <a:gd name="T76" fmla="*/ 257 w 514"/>
                <a:gd name="T77" fmla="*/ 151 h 272"/>
                <a:gd name="T78" fmla="*/ 272 w 514"/>
                <a:gd name="T79" fmla="*/ 181 h 272"/>
                <a:gd name="T80" fmla="*/ 272 w 514"/>
                <a:gd name="T81" fmla="*/ 18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4" h="272">
                  <a:moveTo>
                    <a:pt x="499" y="181"/>
                  </a:moveTo>
                  <a:cubicBezTo>
                    <a:pt x="422" y="181"/>
                    <a:pt x="422" y="181"/>
                    <a:pt x="422" y="181"/>
                  </a:cubicBezTo>
                  <a:cubicBezTo>
                    <a:pt x="422" y="166"/>
                    <a:pt x="422" y="166"/>
                    <a:pt x="422" y="166"/>
                  </a:cubicBezTo>
                  <a:cubicBezTo>
                    <a:pt x="422" y="74"/>
                    <a:pt x="348" y="0"/>
                    <a:pt x="257" y="0"/>
                  </a:cubicBezTo>
                  <a:cubicBezTo>
                    <a:pt x="216" y="0"/>
                    <a:pt x="177" y="15"/>
                    <a:pt x="147" y="42"/>
                  </a:cubicBezTo>
                  <a:cubicBezTo>
                    <a:pt x="141" y="48"/>
                    <a:pt x="140" y="57"/>
                    <a:pt x="146" y="63"/>
                  </a:cubicBezTo>
                  <a:cubicBezTo>
                    <a:pt x="151" y="70"/>
                    <a:pt x="161" y="70"/>
                    <a:pt x="167" y="65"/>
                  </a:cubicBezTo>
                  <a:cubicBezTo>
                    <a:pt x="192" y="42"/>
                    <a:pt x="224" y="30"/>
                    <a:pt x="257" y="30"/>
                  </a:cubicBezTo>
                  <a:cubicBezTo>
                    <a:pt x="332" y="30"/>
                    <a:pt x="392" y="91"/>
                    <a:pt x="392" y="166"/>
                  </a:cubicBezTo>
                  <a:cubicBezTo>
                    <a:pt x="392" y="181"/>
                    <a:pt x="392" y="181"/>
                    <a:pt x="392" y="181"/>
                  </a:cubicBezTo>
                  <a:cubicBezTo>
                    <a:pt x="362" y="181"/>
                    <a:pt x="362" y="181"/>
                    <a:pt x="362" y="181"/>
                  </a:cubicBezTo>
                  <a:cubicBezTo>
                    <a:pt x="362" y="166"/>
                    <a:pt x="362" y="166"/>
                    <a:pt x="362" y="166"/>
                  </a:cubicBezTo>
                  <a:cubicBezTo>
                    <a:pt x="362" y="139"/>
                    <a:pt x="352" y="113"/>
                    <a:pt x="333" y="93"/>
                  </a:cubicBezTo>
                  <a:cubicBezTo>
                    <a:pt x="328" y="87"/>
                    <a:pt x="318" y="87"/>
                    <a:pt x="312" y="93"/>
                  </a:cubicBezTo>
                  <a:cubicBezTo>
                    <a:pt x="306" y="99"/>
                    <a:pt x="306" y="108"/>
                    <a:pt x="312" y="114"/>
                  </a:cubicBezTo>
                  <a:cubicBezTo>
                    <a:pt x="325" y="128"/>
                    <a:pt x="332" y="146"/>
                    <a:pt x="332" y="166"/>
                  </a:cubicBezTo>
                  <a:cubicBezTo>
                    <a:pt x="332" y="181"/>
                    <a:pt x="332" y="181"/>
                    <a:pt x="332" y="181"/>
                  </a:cubicBezTo>
                  <a:cubicBezTo>
                    <a:pt x="302" y="181"/>
                    <a:pt x="302" y="181"/>
                    <a:pt x="302" y="181"/>
                  </a:cubicBezTo>
                  <a:cubicBezTo>
                    <a:pt x="302" y="166"/>
                    <a:pt x="302" y="166"/>
                    <a:pt x="302" y="166"/>
                  </a:cubicBezTo>
                  <a:cubicBezTo>
                    <a:pt x="302" y="141"/>
                    <a:pt x="282" y="121"/>
                    <a:pt x="257" y="121"/>
                  </a:cubicBezTo>
                  <a:cubicBezTo>
                    <a:pt x="232" y="121"/>
                    <a:pt x="212" y="141"/>
                    <a:pt x="212" y="16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182" y="181"/>
                    <a:pt x="182" y="181"/>
                    <a:pt x="182" y="181"/>
                  </a:cubicBezTo>
                  <a:cubicBezTo>
                    <a:pt x="182" y="166"/>
                    <a:pt x="182" y="166"/>
                    <a:pt x="182" y="166"/>
                  </a:cubicBezTo>
                  <a:cubicBezTo>
                    <a:pt x="182" y="124"/>
                    <a:pt x="215" y="91"/>
                    <a:pt x="257" y="91"/>
                  </a:cubicBezTo>
                  <a:cubicBezTo>
                    <a:pt x="260" y="91"/>
                    <a:pt x="263" y="91"/>
                    <a:pt x="267" y="91"/>
                  </a:cubicBezTo>
                  <a:cubicBezTo>
                    <a:pt x="275" y="92"/>
                    <a:pt x="282" y="86"/>
                    <a:pt x="283" y="78"/>
                  </a:cubicBezTo>
                  <a:cubicBezTo>
                    <a:pt x="284" y="70"/>
                    <a:pt x="279" y="62"/>
                    <a:pt x="270" y="61"/>
                  </a:cubicBezTo>
                  <a:cubicBezTo>
                    <a:pt x="266" y="61"/>
                    <a:pt x="262" y="60"/>
                    <a:pt x="257" y="60"/>
                  </a:cubicBezTo>
                  <a:cubicBezTo>
                    <a:pt x="199" y="60"/>
                    <a:pt x="152" y="108"/>
                    <a:pt x="152" y="166"/>
                  </a:cubicBezTo>
                  <a:cubicBezTo>
                    <a:pt x="152" y="181"/>
                    <a:pt x="152" y="181"/>
                    <a:pt x="152" y="181"/>
                  </a:cubicBezTo>
                  <a:cubicBezTo>
                    <a:pt x="122" y="181"/>
                    <a:pt x="122" y="181"/>
                    <a:pt x="122" y="181"/>
                  </a:cubicBezTo>
                  <a:cubicBezTo>
                    <a:pt x="122" y="166"/>
                    <a:pt x="122" y="166"/>
                    <a:pt x="122" y="166"/>
                  </a:cubicBezTo>
                  <a:cubicBezTo>
                    <a:pt x="122" y="146"/>
                    <a:pt x="126" y="126"/>
                    <a:pt x="134" y="108"/>
                  </a:cubicBezTo>
                  <a:cubicBezTo>
                    <a:pt x="138" y="101"/>
                    <a:pt x="135" y="92"/>
                    <a:pt x="127" y="88"/>
                  </a:cubicBezTo>
                  <a:cubicBezTo>
                    <a:pt x="119" y="85"/>
                    <a:pt x="111" y="88"/>
                    <a:pt x="107" y="96"/>
                  </a:cubicBezTo>
                  <a:cubicBezTo>
                    <a:pt x="97" y="118"/>
                    <a:pt x="91" y="141"/>
                    <a:pt x="91" y="166"/>
                  </a:cubicBezTo>
                  <a:cubicBezTo>
                    <a:pt x="91" y="181"/>
                    <a:pt x="91" y="181"/>
                    <a:pt x="91" y="181"/>
                  </a:cubicBezTo>
                  <a:cubicBezTo>
                    <a:pt x="15" y="181"/>
                    <a:pt x="15" y="181"/>
                    <a:pt x="15" y="181"/>
                  </a:cubicBezTo>
                  <a:cubicBezTo>
                    <a:pt x="7" y="181"/>
                    <a:pt x="0" y="188"/>
                    <a:pt x="0" y="196"/>
                  </a:cubicBezTo>
                  <a:cubicBezTo>
                    <a:pt x="0" y="204"/>
                    <a:pt x="7" y="211"/>
                    <a:pt x="15" y="211"/>
                  </a:cubicBezTo>
                  <a:cubicBezTo>
                    <a:pt x="91" y="211"/>
                    <a:pt x="91" y="211"/>
                    <a:pt x="91" y="211"/>
                  </a:cubicBezTo>
                  <a:cubicBezTo>
                    <a:pt x="91" y="257"/>
                    <a:pt x="91" y="257"/>
                    <a:pt x="91" y="257"/>
                  </a:cubicBezTo>
                  <a:cubicBezTo>
                    <a:pt x="91" y="265"/>
                    <a:pt x="98" y="272"/>
                    <a:pt x="106" y="272"/>
                  </a:cubicBezTo>
                  <a:cubicBezTo>
                    <a:pt x="115" y="272"/>
                    <a:pt x="122" y="265"/>
                    <a:pt x="122" y="257"/>
                  </a:cubicBezTo>
                  <a:cubicBezTo>
                    <a:pt x="122" y="211"/>
                    <a:pt x="122" y="211"/>
                    <a:pt x="122" y="211"/>
                  </a:cubicBezTo>
                  <a:cubicBezTo>
                    <a:pt x="152" y="211"/>
                    <a:pt x="152" y="211"/>
                    <a:pt x="152" y="211"/>
                  </a:cubicBezTo>
                  <a:cubicBezTo>
                    <a:pt x="152" y="257"/>
                    <a:pt x="152" y="257"/>
                    <a:pt x="152" y="257"/>
                  </a:cubicBezTo>
                  <a:cubicBezTo>
                    <a:pt x="152" y="265"/>
                    <a:pt x="158" y="272"/>
                    <a:pt x="167" y="272"/>
                  </a:cubicBezTo>
                  <a:cubicBezTo>
                    <a:pt x="175" y="272"/>
                    <a:pt x="182" y="265"/>
                    <a:pt x="182" y="257"/>
                  </a:cubicBezTo>
                  <a:cubicBezTo>
                    <a:pt x="182" y="211"/>
                    <a:pt x="182" y="211"/>
                    <a:pt x="182" y="211"/>
                  </a:cubicBezTo>
                  <a:cubicBezTo>
                    <a:pt x="212" y="211"/>
                    <a:pt x="212" y="211"/>
                    <a:pt x="212" y="211"/>
                  </a:cubicBezTo>
                  <a:cubicBezTo>
                    <a:pt x="212" y="257"/>
                    <a:pt x="212" y="257"/>
                    <a:pt x="212" y="257"/>
                  </a:cubicBezTo>
                  <a:cubicBezTo>
                    <a:pt x="212" y="265"/>
                    <a:pt x="219" y="272"/>
                    <a:pt x="227" y="272"/>
                  </a:cubicBezTo>
                  <a:cubicBezTo>
                    <a:pt x="235" y="272"/>
                    <a:pt x="242" y="265"/>
                    <a:pt x="242" y="257"/>
                  </a:cubicBezTo>
                  <a:cubicBezTo>
                    <a:pt x="242" y="211"/>
                    <a:pt x="242" y="211"/>
                    <a:pt x="242" y="211"/>
                  </a:cubicBezTo>
                  <a:cubicBezTo>
                    <a:pt x="272" y="211"/>
                    <a:pt x="272" y="211"/>
                    <a:pt x="272" y="211"/>
                  </a:cubicBezTo>
                  <a:cubicBezTo>
                    <a:pt x="272" y="257"/>
                    <a:pt x="272" y="257"/>
                    <a:pt x="272" y="257"/>
                  </a:cubicBezTo>
                  <a:cubicBezTo>
                    <a:pt x="272" y="265"/>
                    <a:pt x="279" y="272"/>
                    <a:pt x="287" y="272"/>
                  </a:cubicBezTo>
                  <a:cubicBezTo>
                    <a:pt x="295" y="272"/>
                    <a:pt x="302" y="265"/>
                    <a:pt x="302" y="257"/>
                  </a:cubicBezTo>
                  <a:cubicBezTo>
                    <a:pt x="302" y="211"/>
                    <a:pt x="302" y="211"/>
                    <a:pt x="302" y="211"/>
                  </a:cubicBezTo>
                  <a:cubicBezTo>
                    <a:pt x="332" y="211"/>
                    <a:pt x="332" y="211"/>
                    <a:pt x="332" y="211"/>
                  </a:cubicBezTo>
                  <a:cubicBezTo>
                    <a:pt x="332" y="257"/>
                    <a:pt x="332" y="257"/>
                    <a:pt x="332" y="257"/>
                  </a:cubicBezTo>
                  <a:cubicBezTo>
                    <a:pt x="332" y="265"/>
                    <a:pt x="339" y="272"/>
                    <a:pt x="347" y="272"/>
                  </a:cubicBezTo>
                  <a:cubicBezTo>
                    <a:pt x="356" y="272"/>
                    <a:pt x="362" y="265"/>
                    <a:pt x="362" y="257"/>
                  </a:cubicBezTo>
                  <a:cubicBezTo>
                    <a:pt x="362" y="211"/>
                    <a:pt x="362" y="211"/>
                    <a:pt x="362" y="211"/>
                  </a:cubicBezTo>
                  <a:cubicBezTo>
                    <a:pt x="392" y="211"/>
                    <a:pt x="392" y="211"/>
                    <a:pt x="392" y="211"/>
                  </a:cubicBezTo>
                  <a:cubicBezTo>
                    <a:pt x="392" y="257"/>
                    <a:pt x="392" y="257"/>
                    <a:pt x="392" y="257"/>
                  </a:cubicBezTo>
                  <a:cubicBezTo>
                    <a:pt x="392" y="265"/>
                    <a:pt x="399" y="272"/>
                    <a:pt x="407" y="272"/>
                  </a:cubicBezTo>
                  <a:cubicBezTo>
                    <a:pt x="416" y="272"/>
                    <a:pt x="422" y="265"/>
                    <a:pt x="422" y="257"/>
                  </a:cubicBezTo>
                  <a:cubicBezTo>
                    <a:pt x="422" y="211"/>
                    <a:pt x="422" y="211"/>
                    <a:pt x="422" y="211"/>
                  </a:cubicBezTo>
                  <a:cubicBezTo>
                    <a:pt x="499" y="211"/>
                    <a:pt x="499" y="211"/>
                    <a:pt x="499" y="211"/>
                  </a:cubicBezTo>
                  <a:cubicBezTo>
                    <a:pt x="507" y="211"/>
                    <a:pt x="514" y="204"/>
                    <a:pt x="514" y="196"/>
                  </a:cubicBezTo>
                  <a:cubicBezTo>
                    <a:pt x="514" y="188"/>
                    <a:pt x="507" y="181"/>
                    <a:pt x="499" y="181"/>
                  </a:cubicBezTo>
                  <a:close/>
                  <a:moveTo>
                    <a:pt x="272" y="181"/>
                  </a:moveTo>
                  <a:cubicBezTo>
                    <a:pt x="242" y="181"/>
                    <a:pt x="242" y="181"/>
                    <a:pt x="242" y="181"/>
                  </a:cubicBezTo>
                  <a:cubicBezTo>
                    <a:pt x="242" y="166"/>
                    <a:pt x="242" y="166"/>
                    <a:pt x="242" y="166"/>
                  </a:cubicBezTo>
                  <a:cubicBezTo>
                    <a:pt x="242" y="157"/>
                    <a:pt x="249" y="151"/>
                    <a:pt x="257" y="151"/>
                  </a:cubicBezTo>
                  <a:cubicBezTo>
                    <a:pt x="265" y="151"/>
                    <a:pt x="272" y="157"/>
                    <a:pt x="272" y="166"/>
                  </a:cubicBezTo>
                  <a:lnTo>
                    <a:pt x="272" y="181"/>
                  </a:lnTo>
                  <a:close/>
                  <a:moveTo>
                    <a:pt x="272" y="181"/>
                  </a:moveTo>
                  <a:cubicBezTo>
                    <a:pt x="272" y="181"/>
                    <a:pt x="272" y="181"/>
                    <a:pt x="272" y="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Freeform 105"/>
            <p:cNvSpPr>
              <a:spLocks noEditPoints="1"/>
            </p:cNvSpPr>
            <p:nvPr/>
          </p:nvSpPr>
          <p:spPr bwMode="auto">
            <a:xfrm>
              <a:off x="7326313" y="5627688"/>
              <a:ext cx="71438" cy="139700"/>
            </a:xfrm>
            <a:custGeom>
              <a:avLst/>
              <a:gdLst>
                <a:gd name="T0" fmla="*/ 15 w 31"/>
                <a:gd name="T1" fmla="*/ 0 h 60"/>
                <a:gd name="T2" fmla="*/ 0 w 31"/>
                <a:gd name="T3" fmla="*/ 15 h 60"/>
                <a:gd name="T4" fmla="*/ 0 w 31"/>
                <a:gd name="T5" fmla="*/ 45 h 60"/>
                <a:gd name="T6" fmla="*/ 15 w 31"/>
                <a:gd name="T7" fmla="*/ 60 h 60"/>
                <a:gd name="T8" fmla="*/ 31 w 31"/>
                <a:gd name="T9" fmla="*/ 45 h 60"/>
                <a:gd name="T10" fmla="*/ 31 w 31"/>
                <a:gd name="T11" fmla="*/ 15 h 60"/>
                <a:gd name="T12" fmla="*/ 15 w 31"/>
                <a:gd name="T13" fmla="*/ 0 h 60"/>
                <a:gd name="T14" fmla="*/ 15 w 31"/>
                <a:gd name="T15" fmla="*/ 0 h 60"/>
                <a:gd name="T16" fmla="*/ 15 w 31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6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7" y="60"/>
                    <a:pt x="15" y="60"/>
                  </a:cubicBezTo>
                  <a:cubicBezTo>
                    <a:pt x="24" y="60"/>
                    <a:pt x="31" y="54"/>
                    <a:pt x="31" y="4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Freeform 106"/>
            <p:cNvSpPr>
              <a:spLocks noEditPoints="1"/>
            </p:cNvSpPr>
            <p:nvPr/>
          </p:nvSpPr>
          <p:spPr bwMode="auto">
            <a:xfrm>
              <a:off x="7467601" y="5627688"/>
              <a:ext cx="69850" cy="139700"/>
            </a:xfrm>
            <a:custGeom>
              <a:avLst/>
              <a:gdLst>
                <a:gd name="T0" fmla="*/ 15 w 30"/>
                <a:gd name="T1" fmla="*/ 0 h 60"/>
                <a:gd name="T2" fmla="*/ 0 w 30"/>
                <a:gd name="T3" fmla="*/ 15 h 60"/>
                <a:gd name="T4" fmla="*/ 0 w 30"/>
                <a:gd name="T5" fmla="*/ 45 h 60"/>
                <a:gd name="T6" fmla="*/ 15 w 30"/>
                <a:gd name="T7" fmla="*/ 60 h 60"/>
                <a:gd name="T8" fmla="*/ 30 w 30"/>
                <a:gd name="T9" fmla="*/ 45 h 60"/>
                <a:gd name="T10" fmla="*/ 30 w 30"/>
                <a:gd name="T11" fmla="*/ 15 h 60"/>
                <a:gd name="T12" fmla="*/ 15 w 30"/>
                <a:gd name="T13" fmla="*/ 0 h 60"/>
                <a:gd name="T14" fmla="*/ 15 w 30"/>
                <a:gd name="T15" fmla="*/ 0 h 60"/>
                <a:gd name="T16" fmla="*/ 15 w 30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60"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6" y="60"/>
                    <a:pt x="15" y="60"/>
                  </a:cubicBezTo>
                  <a:cubicBezTo>
                    <a:pt x="23" y="60"/>
                    <a:pt x="30" y="54"/>
                    <a:pt x="30" y="4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Freeform 107"/>
            <p:cNvSpPr>
              <a:spLocks noEditPoints="1"/>
            </p:cNvSpPr>
            <p:nvPr/>
          </p:nvSpPr>
          <p:spPr bwMode="auto">
            <a:xfrm>
              <a:off x="7607301" y="5627688"/>
              <a:ext cx="69850" cy="139700"/>
            </a:xfrm>
            <a:custGeom>
              <a:avLst/>
              <a:gdLst>
                <a:gd name="T0" fmla="*/ 15 w 30"/>
                <a:gd name="T1" fmla="*/ 0 h 60"/>
                <a:gd name="T2" fmla="*/ 0 w 30"/>
                <a:gd name="T3" fmla="*/ 15 h 60"/>
                <a:gd name="T4" fmla="*/ 0 w 30"/>
                <a:gd name="T5" fmla="*/ 45 h 60"/>
                <a:gd name="T6" fmla="*/ 15 w 30"/>
                <a:gd name="T7" fmla="*/ 60 h 60"/>
                <a:gd name="T8" fmla="*/ 30 w 30"/>
                <a:gd name="T9" fmla="*/ 45 h 60"/>
                <a:gd name="T10" fmla="*/ 30 w 30"/>
                <a:gd name="T11" fmla="*/ 15 h 60"/>
                <a:gd name="T12" fmla="*/ 15 w 30"/>
                <a:gd name="T13" fmla="*/ 0 h 60"/>
                <a:gd name="T14" fmla="*/ 15 w 30"/>
                <a:gd name="T15" fmla="*/ 0 h 60"/>
                <a:gd name="T16" fmla="*/ 15 w 30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6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7" y="60"/>
                    <a:pt x="15" y="60"/>
                  </a:cubicBezTo>
                  <a:cubicBezTo>
                    <a:pt x="23" y="60"/>
                    <a:pt x="30" y="54"/>
                    <a:pt x="30" y="4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Freeform 108"/>
            <p:cNvSpPr>
              <a:spLocks noEditPoints="1"/>
            </p:cNvSpPr>
            <p:nvPr/>
          </p:nvSpPr>
          <p:spPr bwMode="auto">
            <a:xfrm>
              <a:off x="7747001" y="5627688"/>
              <a:ext cx="69850" cy="139700"/>
            </a:xfrm>
            <a:custGeom>
              <a:avLst/>
              <a:gdLst>
                <a:gd name="T0" fmla="*/ 15 w 30"/>
                <a:gd name="T1" fmla="*/ 0 h 60"/>
                <a:gd name="T2" fmla="*/ 0 w 30"/>
                <a:gd name="T3" fmla="*/ 15 h 60"/>
                <a:gd name="T4" fmla="*/ 0 w 30"/>
                <a:gd name="T5" fmla="*/ 45 h 60"/>
                <a:gd name="T6" fmla="*/ 15 w 30"/>
                <a:gd name="T7" fmla="*/ 60 h 60"/>
                <a:gd name="T8" fmla="*/ 30 w 30"/>
                <a:gd name="T9" fmla="*/ 45 h 60"/>
                <a:gd name="T10" fmla="*/ 30 w 30"/>
                <a:gd name="T11" fmla="*/ 15 h 60"/>
                <a:gd name="T12" fmla="*/ 15 w 30"/>
                <a:gd name="T13" fmla="*/ 0 h 60"/>
                <a:gd name="T14" fmla="*/ 15 w 30"/>
                <a:gd name="T15" fmla="*/ 0 h 60"/>
                <a:gd name="T16" fmla="*/ 15 w 30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6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7" y="60"/>
                    <a:pt x="15" y="60"/>
                  </a:cubicBezTo>
                  <a:cubicBezTo>
                    <a:pt x="23" y="60"/>
                    <a:pt x="30" y="54"/>
                    <a:pt x="30" y="4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Freeform 109"/>
            <p:cNvSpPr>
              <a:spLocks noEditPoints="1"/>
            </p:cNvSpPr>
            <p:nvPr/>
          </p:nvSpPr>
          <p:spPr bwMode="auto">
            <a:xfrm>
              <a:off x="7886701" y="5627688"/>
              <a:ext cx="69850" cy="139700"/>
            </a:xfrm>
            <a:custGeom>
              <a:avLst/>
              <a:gdLst>
                <a:gd name="T0" fmla="*/ 15 w 30"/>
                <a:gd name="T1" fmla="*/ 0 h 60"/>
                <a:gd name="T2" fmla="*/ 0 w 30"/>
                <a:gd name="T3" fmla="*/ 15 h 60"/>
                <a:gd name="T4" fmla="*/ 0 w 30"/>
                <a:gd name="T5" fmla="*/ 45 h 60"/>
                <a:gd name="T6" fmla="*/ 15 w 30"/>
                <a:gd name="T7" fmla="*/ 60 h 60"/>
                <a:gd name="T8" fmla="*/ 30 w 30"/>
                <a:gd name="T9" fmla="*/ 45 h 60"/>
                <a:gd name="T10" fmla="*/ 30 w 30"/>
                <a:gd name="T11" fmla="*/ 15 h 60"/>
                <a:gd name="T12" fmla="*/ 15 w 30"/>
                <a:gd name="T13" fmla="*/ 0 h 60"/>
                <a:gd name="T14" fmla="*/ 15 w 30"/>
                <a:gd name="T15" fmla="*/ 0 h 60"/>
                <a:gd name="T16" fmla="*/ 15 w 30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6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7" y="60"/>
                    <a:pt x="15" y="60"/>
                  </a:cubicBezTo>
                  <a:cubicBezTo>
                    <a:pt x="24" y="60"/>
                    <a:pt x="30" y="54"/>
                    <a:pt x="30" y="4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Freeform 110"/>
            <p:cNvSpPr>
              <a:spLocks noEditPoints="1"/>
            </p:cNvSpPr>
            <p:nvPr/>
          </p:nvSpPr>
          <p:spPr bwMode="auto">
            <a:xfrm>
              <a:off x="8026401" y="5627688"/>
              <a:ext cx="69850" cy="139700"/>
            </a:xfrm>
            <a:custGeom>
              <a:avLst/>
              <a:gdLst>
                <a:gd name="T0" fmla="*/ 15 w 30"/>
                <a:gd name="T1" fmla="*/ 0 h 60"/>
                <a:gd name="T2" fmla="*/ 0 w 30"/>
                <a:gd name="T3" fmla="*/ 15 h 60"/>
                <a:gd name="T4" fmla="*/ 0 w 30"/>
                <a:gd name="T5" fmla="*/ 45 h 60"/>
                <a:gd name="T6" fmla="*/ 15 w 30"/>
                <a:gd name="T7" fmla="*/ 60 h 60"/>
                <a:gd name="T8" fmla="*/ 30 w 30"/>
                <a:gd name="T9" fmla="*/ 45 h 60"/>
                <a:gd name="T10" fmla="*/ 30 w 30"/>
                <a:gd name="T11" fmla="*/ 15 h 60"/>
                <a:gd name="T12" fmla="*/ 15 w 30"/>
                <a:gd name="T13" fmla="*/ 0 h 60"/>
                <a:gd name="T14" fmla="*/ 15 w 30"/>
                <a:gd name="T15" fmla="*/ 0 h 60"/>
                <a:gd name="T16" fmla="*/ 15 w 30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6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4"/>
                    <a:pt x="7" y="60"/>
                    <a:pt x="15" y="60"/>
                  </a:cubicBezTo>
                  <a:cubicBezTo>
                    <a:pt x="24" y="60"/>
                    <a:pt x="30" y="54"/>
                    <a:pt x="30" y="4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64775" y="3743089"/>
            <a:ext cx="350884" cy="354140"/>
            <a:chOff x="10094913" y="4776788"/>
            <a:chExt cx="1196976" cy="1208088"/>
          </a:xfrm>
          <a:solidFill>
            <a:schemeClr val="accent3"/>
          </a:solidFill>
        </p:grpSpPr>
        <p:sp>
          <p:nvSpPr>
            <p:cNvPr id="59" name="Freeform 111"/>
            <p:cNvSpPr>
              <a:spLocks noEditPoints="1"/>
            </p:cNvSpPr>
            <p:nvPr/>
          </p:nvSpPr>
          <p:spPr bwMode="auto">
            <a:xfrm>
              <a:off x="10094913" y="4776788"/>
              <a:ext cx="423863" cy="1208088"/>
            </a:xfrm>
            <a:custGeom>
              <a:avLst/>
              <a:gdLst>
                <a:gd name="T0" fmla="*/ 162 w 182"/>
                <a:gd name="T1" fmla="*/ 3 h 518"/>
                <a:gd name="T2" fmla="*/ 11 w 182"/>
                <a:gd name="T3" fmla="*/ 63 h 518"/>
                <a:gd name="T4" fmla="*/ 0 w 182"/>
                <a:gd name="T5" fmla="*/ 77 h 518"/>
                <a:gd name="T6" fmla="*/ 0 w 182"/>
                <a:gd name="T7" fmla="*/ 440 h 518"/>
                <a:gd name="T8" fmla="*/ 11 w 182"/>
                <a:gd name="T9" fmla="*/ 455 h 518"/>
                <a:gd name="T10" fmla="*/ 162 w 182"/>
                <a:gd name="T11" fmla="*/ 515 h 518"/>
                <a:gd name="T12" fmla="*/ 182 w 182"/>
                <a:gd name="T13" fmla="*/ 501 h 518"/>
                <a:gd name="T14" fmla="*/ 182 w 182"/>
                <a:gd name="T15" fmla="*/ 17 h 518"/>
                <a:gd name="T16" fmla="*/ 162 w 182"/>
                <a:gd name="T17" fmla="*/ 3 h 518"/>
                <a:gd name="T18" fmla="*/ 137 w 182"/>
                <a:gd name="T19" fmla="*/ 274 h 518"/>
                <a:gd name="T20" fmla="*/ 122 w 182"/>
                <a:gd name="T21" fmla="*/ 259 h 518"/>
                <a:gd name="T22" fmla="*/ 137 w 182"/>
                <a:gd name="T23" fmla="*/ 244 h 518"/>
                <a:gd name="T24" fmla="*/ 152 w 182"/>
                <a:gd name="T25" fmla="*/ 259 h 518"/>
                <a:gd name="T26" fmla="*/ 137 w 182"/>
                <a:gd name="T27" fmla="*/ 274 h 518"/>
                <a:gd name="T28" fmla="*/ 137 w 182"/>
                <a:gd name="T29" fmla="*/ 274 h 518"/>
                <a:gd name="T30" fmla="*/ 137 w 182"/>
                <a:gd name="T31" fmla="*/ 274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2" h="518">
                  <a:moveTo>
                    <a:pt x="162" y="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4" y="65"/>
                    <a:pt x="0" y="71"/>
                    <a:pt x="0" y="77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0" y="447"/>
                    <a:pt x="4" y="453"/>
                    <a:pt x="11" y="455"/>
                  </a:cubicBezTo>
                  <a:cubicBezTo>
                    <a:pt x="162" y="515"/>
                    <a:pt x="162" y="515"/>
                    <a:pt x="162" y="515"/>
                  </a:cubicBezTo>
                  <a:cubicBezTo>
                    <a:pt x="172" y="518"/>
                    <a:pt x="182" y="511"/>
                    <a:pt x="182" y="501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7"/>
                    <a:pt x="171" y="0"/>
                    <a:pt x="162" y="3"/>
                  </a:cubicBezTo>
                  <a:close/>
                  <a:moveTo>
                    <a:pt x="137" y="274"/>
                  </a:moveTo>
                  <a:cubicBezTo>
                    <a:pt x="128" y="274"/>
                    <a:pt x="122" y="267"/>
                    <a:pt x="122" y="259"/>
                  </a:cubicBezTo>
                  <a:cubicBezTo>
                    <a:pt x="122" y="251"/>
                    <a:pt x="128" y="244"/>
                    <a:pt x="137" y="244"/>
                  </a:cubicBezTo>
                  <a:cubicBezTo>
                    <a:pt x="145" y="244"/>
                    <a:pt x="152" y="251"/>
                    <a:pt x="152" y="259"/>
                  </a:cubicBezTo>
                  <a:cubicBezTo>
                    <a:pt x="152" y="267"/>
                    <a:pt x="145" y="274"/>
                    <a:pt x="137" y="274"/>
                  </a:cubicBezTo>
                  <a:close/>
                  <a:moveTo>
                    <a:pt x="137" y="274"/>
                  </a:moveTo>
                  <a:cubicBezTo>
                    <a:pt x="137" y="274"/>
                    <a:pt x="137" y="274"/>
                    <a:pt x="137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Freeform 112"/>
            <p:cNvSpPr>
              <a:spLocks noEditPoints="1"/>
            </p:cNvSpPr>
            <p:nvPr/>
          </p:nvSpPr>
          <p:spPr bwMode="auto">
            <a:xfrm>
              <a:off x="10687051" y="5159376"/>
              <a:ext cx="604838" cy="442913"/>
            </a:xfrm>
            <a:custGeom>
              <a:avLst/>
              <a:gdLst>
                <a:gd name="T0" fmla="*/ 245 w 260"/>
                <a:gd name="T1" fmla="*/ 65 h 190"/>
                <a:gd name="T2" fmla="*/ 123 w 260"/>
                <a:gd name="T3" fmla="*/ 65 h 190"/>
                <a:gd name="T4" fmla="*/ 123 w 260"/>
                <a:gd name="T5" fmla="*/ 20 h 190"/>
                <a:gd name="T6" fmla="*/ 99 w 260"/>
                <a:gd name="T7" fmla="*/ 8 h 190"/>
                <a:gd name="T8" fmla="*/ 11 w 260"/>
                <a:gd name="T9" fmla="*/ 81 h 190"/>
                <a:gd name="T10" fmla="*/ 11 w 260"/>
                <a:gd name="T11" fmla="*/ 108 h 190"/>
                <a:gd name="T12" fmla="*/ 99 w 260"/>
                <a:gd name="T13" fmla="*/ 182 h 190"/>
                <a:gd name="T14" fmla="*/ 123 w 260"/>
                <a:gd name="T15" fmla="*/ 170 h 190"/>
                <a:gd name="T16" fmla="*/ 123 w 260"/>
                <a:gd name="T17" fmla="*/ 125 h 190"/>
                <a:gd name="T18" fmla="*/ 245 w 260"/>
                <a:gd name="T19" fmla="*/ 125 h 190"/>
                <a:gd name="T20" fmla="*/ 260 w 260"/>
                <a:gd name="T21" fmla="*/ 110 h 190"/>
                <a:gd name="T22" fmla="*/ 260 w 260"/>
                <a:gd name="T23" fmla="*/ 80 h 190"/>
                <a:gd name="T24" fmla="*/ 245 w 260"/>
                <a:gd name="T25" fmla="*/ 65 h 190"/>
                <a:gd name="T26" fmla="*/ 245 w 260"/>
                <a:gd name="T27" fmla="*/ 65 h 190"/>
                <a:gd name="T28" fmla="*/ 245 w 260"/>
                <a:gd name="T29" fmla="*/ 6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0" h="190">
                  <a:moveTo>
                    <a:pt x="245" y="65"/>
                  </a:moveTo>
                  <a:cubicBezTo>
                    <a:pt x="123" y="65"/>
                    <a:pt x="123" y="65"/>
                    <a:pt x="123" y="65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3" y="7"/>
                    <a:pt x="109" y="0"/>
                    <a:pt x="99" y="8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0" y="87"/>
                    <a:pt x="0" y="103"/>
                    <a:pt x="11" y="108"/>
                  </a:cubicBezTo>
                  <a:cubicBezTo>
                    <a:pt x="99" y="182"/>
                    <a:pt x="99" y="182"/>
                    <a:pt x="99" y="182"/>
                  </a:cubicBezTo>
                  <a:cubicBezTo>
                    <a:pt x="109" y="190"/>
                    <a:pt x="123" y="183"/>
                    <a:pt x="123" y="170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245" y="125"/>
                    <a:pt x="245" y="125"/>
                    <a:pt x="245" y="125"/>
                  </a:cubicBezTo>
                  <a:cubicBezTo>
                    <a:pt x="253" y="125"/>
                    <a:pt x="260" y="118"/>
                    <a:pt x="260" y="110"/>
                  </a:cubicBezTo>
                  <a:cubicBezTo>
                    <a:pt x="260" y="80"/>
                    <a:pt x="260" y="80"/>
                    <a:pt x="260" y="80"/>
                  </a:cubicBezTo>
                  <a:cubicBezTo>
                    <a:pt x="260" y="71"/>
                    <a:pt x="253" y="65"/>
                    <a:pt x="245" y="65"/>
                  </a:cubicBezTo>
                  <a:close/>
                  <a:moveTo>
                    <a:pt x="245" y="65"/>
                  </a:moveTo>
                  <a:cubicBezTo>
                    <a:pt x="245" y="65"/>
                    <a:pt x="245" y="65"/>
                    <a:pt x="245" y="6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Freeform 113"/>
            <p:cNvSpPr>
              <a:spLocks noEditPoints="1"/>
            </p:cNvSpPr>
            <p:nvPr/>
          </p:nvSpPr>
          <p:spPr bwMode="auto">
            <a:xfrm>
              <a:off x="10588626" y="4921251"/>
              <a:ext cx="349250" cy="915988"/>
            </a:xfrm>
            <a:custGeom>
              <a:avLst/>
              <a:gdLst>
                <a:gd name="T0" fmla="*/ 36 w 150"/>
                <a:gd name="T1" fmla="*/ 159 h 393"/>
                <a:gd name="T2" fmla="*/ 122 w 150"/>
                <a:gd name="T3" fmla="*/ 87 h 393"/>
                <a:gd name="T4" fmla="*/ 150 w 150"/>
                <a:gd name="T5" fmla="*/ 76 h 393"/>
                <a:gd name="T6" fmla="*/ 150 w 150"/>
                <a:gd name="T7" fmla="*/ 76 h 393"/>
                <a:gd name="T8" fmla="*/ 150 w 150"/>
                <a:gd name="T9" fmla="*/ 15 h 393"/>
                <a:gd name="T10" fmla="*/ 135 w 150"/>
                <a:gd name="T11" fmla="*/ 0 h 393"/>
                <a:gd name="T12" fmla="*/ 0 w 150"/>
                <a:gd name="T13" fmla="*/ 0 h 393"/>
                <a:gd name="T14" fmla="*/ 0 w 150"/>
                <a:gd name="T15" fmla="*/ 393 h 393"/>
                <a:gd name="T16" fmla="*/ 135 w 150"/>
                <a:gd name="T17" fmla="*/ 393 h 393"/>
                <a:gd name="T18" fmla="*/ 150 w 150"/>
                <a:gd name="T19" fmla="*/ 378 h 393"/>
                <a:gd name="T20" fmla="*/ 150 w 150"/>
                <a:gd name="T21" fmla="*/ 317 h 393"/>
                <a:gd name="T22" fmla="*/ 150 w 150"/>
                <a:gd name="T23" fmla="*/ 317 h 393"/>
                <a:gd name="T24" fmla="*/ 123 w 150"/>
                <a:gd name="T25" fmla="*/ 308 h 393"/>
                <a:gd name="T26" fmla="*/ 36 w 150"/>
                <a:gd name="T27" fmla="*/ 235 h 393"/>
                <a:gd name="T28" fmla="*/ 15 w 150"/>
                <a:gd name="T29" fmla="*/ 197 h 393"/>
                <a:gd name="T30" fmla="*/ 36 w 150"/>
                <a:gd name="T31" fmla="*/ 159 h 393"/>
                <a:gd name="T32" fmla="*/ 36 w 150"/>
                <a:gd name="T33" fmla="*/ 159 h 393"/>
                <a:gd name="T34" fmla="*/ 36 w 150"/>
                <a:gd name="T35" fmla="*/ 159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0" h="393">
                  <a:moveTo>
                    <a:pt x="36" y="159"/>
                  </a:moveTo>
                  <a:cubicBezTo>
                    <a:pt x="122" y="87"/>
                    <a:pt x="122" y="87"/>
                    <a:pt x="122" y="87"/>
                  </a:cubicBezTo>
                  <a:cubicBezTo>
                    <a:pt x="131" y="80"/>
                    <a:pt x="140" y="76"/>
                    <a:pt x="150" y="76"/>
                  </a:cubicBezTo>
                  <a:cubicBezTo>
                    <a:pt x="150" y="76"/>
                    <a:pt x="150" y="76"/>
                    <a:pt x="150" y="76"/>
                  </a:cubicBezTo>
                  <a:cubicBezTo>
                    <a:pt x="150" y="15"/>
                    <a:pt x="150" y="15"/>
                    <a:pt x="150" y="15"/>
                  </a:cubicBezTo>
                  <a:cubicBezTo>
                    <a:pt x="150" y="7"/>
                    <a:pt x="144" y="0"/>
                    <a:pt x="1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135" y="393"/>
                    <a:pt x="135" y="393"/>
                    <a:pt x="135" y="393"/>
                  </a:cubicBezTo>
                  <a:cubicBezTo>
                    <a:pt x="144" y="393"/>
                    <a:pt x="150" y="387"/>
                    <a:pt x="150" y="378"/>
                  </a:cubicBezTo>
                  <a:cubicBezTo>
                    <a:pt x="150" y="317"/>
                    <a:pt x="150" y="317"/>
                    <a:pt x="150" y="317"/>
                  </a:cubicBezTo>
                  <a:cubicBezTo>
                    <a:pt x="150" y="317"/>
                    <a:pt x="150" y="317"/>
                    <a:pt x="150" y="317"/>
                  </a:cubicBezTo>
                  <a:cubicBezTo>
                    <a:pt x="140" y="317"/>
                    <a:pt x="131" y="314"/>
                    <a:pt x="123" y="308"/>
                  </a:cubicBezTo>
                  <a:cubicBezTo>
                    <a:pt x="36" y="235"/>
                    <a:pt x="36" y="235"/>
                    <a:pt x="36" y="235"/>
                  </a:cubicBezTo>
                  <a:cubicBezTo>
                    <a:pt x="23" y="227"/>
                    <a:pt x="15" y="213"/>
                    <a:pt x="15" y="197"/>
                  </a:cubicBezTo>
                  <a:cubicBezTo>
                    <a:pt x="15" y="181"/>
                    <a:pt x="23" y="167"/>
                    <a:pt x="36" y="159"/>
                  </a:cubicBezTo>
                  <a:close/>
                  <a:moveTo>
                    <a:pt x="36" y="159"/>
                  </a:moveTo>
                  <a:cubicBezTo>
                    <a:pt x="36" y="159"/>
                    <a:pt x="36" y="159"/>
                    <a:pt x="36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922517" y="3740761"/>
            <a:ext cx="351348" cy="358794"/>
            <a:chOff x="4164013" y="6513513"/>
            <a:chExt cx="1198563" cy="1223963"/>
          </a:xfrm>
          <a:solidFill>
            <a:schemeClr val="accent1"/>
          </a:solidFill>
        </p:grpSpPr>
        <p:sp>
          <p:nvSpPr>
            <p:cNvPr id="64" name="Freeform 156"/>
            <p:cNvSpPr>
              <a:spLocks noEditPoints="1"/>
            </p:cNvSpPr>
            <p:nvPr/>
          </p:nvSpPr>
          <p:spPr bwMode="auto">
            <a:xfrm>
              <a:off x="4443413" y="6818313"/>
              <a:ext cx="284163" cy="631825"/>
            </a:xfrm>
            <a:custGeom>
              <a:avLst/>
              <a:gdLst>
                <a:gd name="T0" fmla="*/ 107 w 122"/>
                <a:gd name="T1" fmla="*/ 61 h 271"/>
                <a:gd name="T2" fmla="*/ 76 w 122"/>
                <a:gd name="T3" fmla="*/ 74 h 271"/>
                <a:gd name="T4" fmla="*/ 62 w 122"/>
                <a:gd name="T5" fmla="*/ 67 h 271"/>
                <a:gd name="T6" fmla="*/ 62 w 122"/>
                <a:gd name="T7" fmla="*/ 15 h 271"/>
                <a:gd name="T8" fmla="*/ 47 w 122"/>
                <a:gd name="T9" fmla="*/ 0 h 271"/>
                <a:gd name="T10" fmla="*/ 32 w 122"/>
                <a:gd name="T11" fmla="*/ 15 h 271"/>
                <a:gd name="T12" fmla="*/ 32 w 122"/>
                <a:gd name="T13" fmla="*/ 76 h 271"/>
                <a:gd name="T14" fmla="*/ 40 w 122"/>
                <a:gd name="T15" fmla="*/ 89 h 271"/>
                <a:gd name="T16" fmla="*/ 62 w 122"/>
                <a:gd name="T17" fmla="*/ 100 h 271"/>
                <a:gd name="T18" fmla="*/ 62 w 122"/>
                <a:gd name="T19" fmla="*/ 106 h 271"/>
                <a:gd name="T20" fmla="*/ 62 w 122"/>
                <a:gd name="T21" fmla="*/ 121 h 271"/>
                <a:gd name="T22" fmla="*/ 47 w 122"/>
                <a:gd name="T23" fmla="*/ 121 h 271"/>
                <a:gd name="T24" fmla="*/ 38 w 122"/>
                <a:gd name="T25" fmla="*/ 124 h 271"/>
                <a:gd name="T26" fmla="*/ 8 w 122"/>
                <a:gd name="T27" fmla="*/ 147 h 271"/>
                <a:gd name="T28" fmla="*/ 5 w 122"/>
                <a:gd name="T29" fmla="*/ 168 h 271"/>
                <a:gd name="T30" fmla="*/ 26 w 122"/>
                <a:gd name="T31" fmla="*/ 171 h 271"/>
                <a:gd name="T32" fmla="*/ 52 w 122"/>
                <a:gd name="T33" fmla="*/ 151 h 271"/>
                <a:gd name="T34" fmla="*/ 62 w 122"/>
                <a:gd name="T35" fmla="*/ 151 h 271"/>
                <a:gd name="T36" fmla="*/ 62 w 122"/>
                <a:gd name="T37" fmla="*/ 166 h 271"/>
                <a:gd name="T38" fmla="*/ 63 w 122"/>
                <a:gd name="T39" fmla="*/ 174 h 271"/>
                <a:gd name="T40" fmla="*/ 39 w 122"/>
                <a:gd name="T41" fmla="*/ 191 h 271"/>
                <a:gd name="T42" fmla="*/ 32 w 122"/>
                <a:gd name="T43" fmla="*/ 203 h 271"/>
                <a:gd name="T44" fmla="*/ 32 w 122"/>
                <a:gd name="T45" fmla="*/ 256 h 271"/>
                <a:gd name="T46" fmla="*/ 47 w 122"/>
                <a:gd name="T47" fmla="*/ 271 h 271"/>
                <a:gd name="T48" fmla="*/ 47 w 122"/>
                <a:gd name="T49" fmla="*/ 271 h 271"/>
                <a:gd name="T50" fmla="*/ 62 w 122"/>
                <a:gd name="T51" fmla="*/ 257 h 271"/>
                <a:gd name="T52" fmla="*/ 62 w 122"/>
                <a:gd name="T53" fmla="*/ 211 h 271"/>
                <a:gd name="T54" fmla="*/ 72 w 122"/>
                <a:gd name="T55" fmla="*/ 204 h 271"/>
                <a:gd name="T56" fmla="*/ 74 w 122"/>
                <a:gd name="T57" fmla="*/ 208 h 271"/>
                <a:gd name="T58" fmla="*/ 122 w 122"/>
                <a:gd name="T59" fmla="*/ 160 h 271"/>
                <a:gd name="T60" fmla="*/ 122 w 122"/>
                <a:gd name="T61" fmla="*/ 61 h 271"/>
                <a:gd name="T62" fmla="*/ 107 w 122"/>
                <a:gd name="T63" fmla="*/ 61 h 271"/>
                <a:gd name="T64" fmla="*/ 107 w 122"/>
                <a:gd name="T65" fmla="*/ 61 h 271"/>
                <a:gd name="T66" fmla="*/ 107 w 122"/>
                <a:gd name="T67" fmla="*/ 6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2" h="271">
                  <a:moveTo>
                    <a:pt x="107" y="61"/>
                  </a:moveTo>
                  <a:cubicBezTo>
                    <a:pt x="95" y="61"/>
                    <a:pt x="84" y="66"/>
                    <a:pt x="76" y="74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6"/>
                    <a:pt x="55" y="0"/>
                    <a:pt x="47" y="0"/>
                  </a:cubicBezTo>
                  <a:cubicBezTo>
                    <a:pt x="39" y="0"/>
                    <a:pt x="32" y="6"/>
                    <a:pt x="32" y="15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2" y="82"/>
                    <a:pt x="35" y="87"/>
                    <a:pt x="40" y="89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62" y="102"/>
                    <a:pt x="62" y="104"/>
                    <a:pt x="62" y="106"/>
                  </a:cubicBezTo>
                  <a:cubicBezTo>
                    <a:pt x="62" y="121"/>
                    <a:pt x="62" y="121"/>
                    <a:pt x="62" y="121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44" y="121"/>
                    <a:pt x="40" y="122"/>
                    <a:pt x="38" y="124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1" y="152"/>
                    <a:pt x="0" y="161"/>
                    <a:pt x="5" y="168"/>
                  </a:cubicBezTo>
                  <a:cubicBezTo>
                    <a:pt x="10" y="174"/>
                    <a:pt x="19" y="176"/>
                    <a:pt x="26" y="171"/>
                  </a:cubicBezTo>
                  <a:cubicBezTo>
                    <a:pt x="52" y="151"/>
                    <a:pt x="52" y="151"/>
                    <a:pt x="52" y="151"/>
                  </a:cubicBezTo>
                  <a:cubicBezTo>
                    <a:pt x="62" y="151"/>
                    <a:pt x="62" y="151"/>
                    <a:pt x="62" y="151"/>
                  </a:cubicBezTo>
                  <a:cubicBezTo>
                    <a:pt x="62" y="166"/>
                    <a:pt x="62" y="166"/>
                    <a:pt x="62" y="166"/>
                  </a:cubicBezTo>
                  <a:cubicBezTo>
                    <a:pt x="62" y="169"/>
                    <a:pt x="62" y="171"/>
                    <a:pt x="63" y="174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5" y="194"/>
                    <a:pt x="32" y="198"/>
                    <a:pt x="32" y="203"/>
                  </a:cubicBezTo>
                  <a:cubicBezTo>
                    <a:pt x="32" y="256"/>
                    <a:pt x="32" y="256"/>
                    <a:pt x="32" y="256"/>
                  </a:cubicBezTo>
                  <a:cubicBezTo>
                    <a:pt x="32" y="264"/>
                    <a:pt x="38" y="271"/>
                    <a:pt x="47" y="271"/>
                  </a:cubicBezTo>
                  <a:cubicBezTo>
                    <a:pt x="47" y="271"/>
                    <a:pt x="47" y="271"/>
                    <a:pt x="47" y="271"/>
                  </a:cubicBezTo>
                  <a:cubicBezTo>
                    <a:pt x="55" y="271"/>
                    <a:pt x="62" y="265"/>
                    <a:pt x="62" y="257"/>
                  </a:cubicBezTo>
                  <a:cubicBezTo>
                    <a:pt x="62" y="211"/>
                    <a:pt x="62" y="211"/>
                    <a:pt x="62" y="211"/>
                  </a:cubicBezTo>
                  <a:cubicBezTo>
                    <a:pt x="72" y="204"/>
                    <a:pt x="72" y="204"/>
                    <a:pt x="72" y="204"/>
                  </a:cubicBezTo>
                  <a:cubicBezTo>
                    <a:pt x="73" y="205"/>
                    <a:pt x="74" y="206"/>
                    <a:pt x="74" y="208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2" y="61"/>
                    <a:pt x="122" y="61"/>
                    <a:pt x="122" y="61"/>
                  </a:cubicBezTo>
                  <a:lnTo>
                    <a:pt x="107" y="61"/>
                  </a:lnTo>
                  <a:close/>
                  <a:moveTo>
                    <a:pt x="107" y="61"/>
                  </a:moveTo>
                  <a:cubicBezTo>
                    <a:pt x="107" y="61"/>
                    <a:pt x="107" y="61"/>
                    <a:pt x="107" y="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Freeform 157"/>
            <p:cNvSpPr>
              <a:spLocks noEditPoints="1"/>
            </p:cNvSpPr>
            <p:nvPr/>
          </p:nvSpPr>
          <p:spPr bwMode="auto">
            <a:xfrm>
              <a:off x="4799013" y="6818313"/>
              <a:ext cx="285750" cy="631825"/>
            </a:xfrm>
            <a:custGeom>
              <a:avLst/>
              <a:gdLst>
                <a:gd name="T0" fmla="*/ 115 w 123"/>
                <a:gd name="T1" fmla="*/ 147 h 271"/>
                <a:gd name="T2" fmla="*/ 84 w 123"/>
                <a:gd name="T3" fmla="*/ 124 h 271"/>
                <a:gd name="T4" fmla="*/ 75 w 123"/>
                <a:gd name="T5" fmla="*/ 121 h 271"/>
                <a:gd name="T6" fmla="*/ 60 w 123"/>
                <a:gd name="T7" fmla="*/ 121 h 271"/>
                <a:gd name="T8" fmla="*/ 60 w 123"/>
                <a:gd name="T9" fmla="*/ 106 h 271"/>
                <a:gd name="T10" fmla="*/ 60 w 123"/>
                <a:gd name="T11" fmla="*/ 101 h 271"/>
                <a:gd name="T12" fmla="*/ 82 w 123"/>
                <a:gd name="T13" fmla="*/ 89 h 271"/>
                <a:gd name="T14" fmla="*/ 90 w 123"/>
                <a:gd name="T15" fmla="*/ 76 h 271"/>
                <a:gd name="T16" fmla="*/ 90 w 123"/>
                <a:gd name="T17" fmla="*/ 15 h 271"/>
                <a:gd name="T18" fmla="*/ 75 w 123"/>
                <a:gd name="T19" fmla="*/ 0 h 271"/>
                <a:gd name="T20" fmla="*/ 60 w 123"/>
                <a:gd name="T21" fmla="*/ 15 h 271"/>
                <a:gd name="T22" fmla="*/ 60 w 123"/>
                <a:gd name="T23" fmla="*/ 67 h 271"/>
                <a:gd name="T24" fmla="*/ 47 w 123"/>
                <a:gd name="T25" fmla="*/ 74 h 271"/>
                <a:gd name="T26" fmla="*/ 15 w 123"/>
                <a:gd name="T27" fmla="*/ 61 h 271"/>
                <a:gd name="T28" fmla="*/ 0 w 123"/>
                <a:gd name="T29" fmla="*/ 61 h 271"/>
                <a:gd name="T30" fmla="*/ 0 w 123"/>
                <a:gd name="T31" fmla="*/ 160 h 271"/>
                <a:gd name="T32" fmla="*/ 48 w 123"/>
                <a:gd name="T33" fmla="*/ 208 h 271"/>
                <a:gd name="T34" fmla="*/ 50 w 123"/>
                <a:gd name="T35" fmla="*/ 204 h 271"/>
                <a:gd name="T36" fmla="*/ 60 w 123"/>
                <a:gd name="T37" fmla="*/ 211 h 271"/>
                <a:gd name="T38" fmla="*/ 60 w 123"/>
                <a:gd name="T39" fmla="*/ 257 h 271"/>
                <a:gd name="T40" fmla="*/ 75 w 123"/>
                <a:gd name="T41" fmla="*/ 271 h 271"/>
                <a:gd name="T42" fmla="*/ 76 w 123"/>
                <a:gd name="T43" fmla="*/ 271 h 271"/>
                <a:gd name="T44" fmla="*/ 90 w 123"/>
                <a:gd name="T45" fmla="*/ 256 h 271"/>
                <a:gd name="T46" fmla="*/ 90 w 123"/>
                <a:gd name="T47" fmla="*/ 203 h 271"/>
                <a:gd name="T48" fmla="*/ 84 w 123"/>
                <a:gd name="T49" fmla="*/ 191 h 271"/>
                <a:gd name="T50" fmla="*/ 60 w 123"/>
                <a:gd name="T51" fmla="*/ 174 h 271"/>
                <a:gd name="T52" fmla="*/ 60 w 123"/>
                <a:gd name="T53" fmla="*/ 166 h 271"/>
                <a:gd name="T54" fmla="*/ 60 w 123"/>
                <a:gd name="T55" fmla="*/ 151 h 271"/>
                <a:gd name="T56" fmla="*/ 70 w 123"/>
                <a:gd name="T57" fmla="*/ 151 h 271"/>
                <a:gd name="T58" fmla="*/ 97 w 123"/>
                <a:gd name="T59" fmla="*/ 171 h 271"/>
                <a:gd name="T60" fmla="*/ 118 w 123"/>
                <a:gd name="T61" fmla="*/ 168 h 271"/>
                <a:gd name="T62" fmla="*/ 115 w 123"/>
                <a:gd name="T63" fmla="*/ 147 h 271"/>
                <a:gd name="T64" fmla="*/ 115 w 123"/>
                <a:gd name="T65" fmla="*/ 147 h 271"/>
                <a:gd name="T66" fmla="*/ 115 w 123"/>
                <a:gd name="T67" fmla="*/ 14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3" h="271">
                  <a:moveTo>
                    <a:pt x="115" y="147"/>
                  </a:moveTo>
                  <a:cubicBezTo>
                    <a:pt x="84" y="124"/>
                    <a:pt x="84" y="124"/>
                    <a:pt x="84" y="124"/>
                  </a:cubicBezTo>
                  <a:cubicBezTo>
                    <a:pt x="82" y="122"/>
                    <a:pt x="79" y="121"/>
                    <a:pt x="75" y="121"/>
                  </a:cubicBezTo>
                  <a:cubicBezTo>
                    <a:pt x="60" y="121"/>
                    <a:pt x="60" y="121"/>
                    <a:pt x="60" y="121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4"/>
                    <a:pt x="60" y="102"/>
                    <a:pt x="60" y="101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7" y="87"/>
                    <a:pt x="90" y="82"/>
                    <a:pt x="90" y="76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6"/>
                    <a:pt x="84" y="0"/>
                    <a:pt x="75" y="0"/>
                  </a:cubicBezTo>
                  <a:cubicBezTo>
                    <a:pt x="67" y="0"/>
                    <a:pt x="60" y="6"/>
                    <a:pt x="60" y="15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38" y="66"/>
                    <a:pt x="27" y="61"/>
                    <a:pt x="15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48" y="208"/>
                    <a:pt x="48" y="208"/>
                    <a:pt x="48" y="208"/>
                  </a:cubicBezTo>
                  <a:cubicBezTo>
                    <a:pt x="49" y="206"/>
                    <a:pt x="49" y="205"/>
                    <a:pt x="50" y="204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60" y="257"/>
                    <a:pt x="60" y="257"/>
                    <a:pt x="60" y="257"/>
                  </a:cubicBezTo>
                  <a:cubicBezTo>
                    <a:pt x="61" y="265"/>
                    <a:pt x="67" y="271"/>
                    <a:pt x="75" y="271"/>
                  </a:cubicBezTo>
                  <a:cubicBezTo>
                    <a:pt x="76" y="271"/>
                    <a:pt x="76" y="271"/>
                    <a:pt x="76" y="271"/>
                  </a:cubicBezTo>
                  <a:cubicBezTo>
                    <a:pt x="84" y="271"/>
                    <a:pt x="91" y="264"/>
                    <a:pt x="90" y="256"/>
                  </a:cubicBezTo>
                  <a:cubicBezTo>
                    <a:pt x="90" y="203"/>
                    <a:pt x="90" y="203"/>
                    <a:pt x="90" y="203"/>
                  </a:cubicBezTo>
                  <a:cubicBezTo>
                    <a:pt x="90" y="198"/>
                    <a:pt x="87" y="194"/>
                    <a:pt x="84" y="191"/>
                  </a:cubicBezTo>
                  <a:cubicBezTo>
                    <a:pt x="60" y="174"/>
                    <a:pt x="60" y="174"/>
                    <a:pt x="60" y="174"/>
                  </a:cubicBezTo>
                  <a:cubicBezTo>
                    <a:pt x="60" y="171"/>
                    <a:pt x="60" y="169"/>
                    <a:pt x="60" y="166"/>
                  </a:cubicBezTo>
                  <a:cubicBezTo>
                    <a:pt x="60" y="151"/>
                    <a:pt x="60" y="151"/>
                    <a:pt x="60" y="151"/>
                  </a:cubicBezTo>
                  <a:cubicBezTo>
                    <a:pt x="70" y="151"/>
                    <a:pt x="70" y="151"/>
                    <a:pt x="70" y="151"/>
                  </a:cubicBezTo>
                  <a:cubicBezTo>
                    <a:pt x="97" y="171"/>
                    <a:pt x="97" y="171"/>
                    <a:pt x="97" y="171"/>
                  </a:cubicBezTo>
                  <a:cubicBezTo>
                    <a:pt x="103" y="176"/>
                    <a:pt x="113" y="174"/>
                    <a:pt x="118" y="168"/>
                  </a:cubicBezTo>
                  <a:cubicBezTo>
                    <a:pt x="123" y="161"/>
                    <a:pt x="121" y="152"/>
                    <a:pt x="115" y="147"/>
                  </a:cubicBezTo>
                  <a:close/>
                  <a:moveTo>
                    <a:pt x="115" y="147"/>
                  </a:moveTo>
                  <a:cubicBezTo>
                    <a:pt x="115" y="147"/>
                    <a:pt x="115" y="147"/>
                    <a:pt x="115" y="14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Freeform 158"/>
            <p:cNvSpPr>
              <a:spLocks noEditPoints="1"/>
            </p:cNvSpPr>
            <p:nvPr/>
          </p:nvSpPr>
          <p:spPr bwMode="auto">
            <a:xfrm>
              <a:off x="4592638" y="6662738"/>
              <a:ext cx="341313" cy="134938"/>
            </a:xfrm>
            <a:custGeom>
              <a:avLst/>
              <a:gdLst>
                <a:gd name="T0" fmla="*/ 139 w 146"/>
                <a:gd name="T1" fmla="*/ 30 h 58"/>
                <a:gd name="T2" fmla="*/ 7 w 146"/>
                <a:gd name="T3" fmla="*/ 30 h 58"/>
                <a:gd name="T4" fmla="*/ 5 w 146"/>
                <a:gd name="T5" fmla="*/ 51 h 58"/>
                <a:gd name="T6" fmla="*/ 26 w 146"/>
                <a:gd name="T7" fmla="*/ 53 h 58"/>
                <a:gd name="T8" fmla="*/ 120 w 146"/>
                <a:gd name="T9" fmla="*/ 53 h 58"/>
                <a:gd name="T10" fmla="*/ 141 w 146"/>
                <a:gd name="T11" fmla="*/ 51 h 58"/>
                <a:gd name="T12" fmla="*/ 139 w 146"/>
                <a:gd name="T13" fmla="*/ 30 h 58"/>
                <a:gd name="T14" fmla="*/ 139 w 146"/>
                <a:gd name="T15" fmla="*/ 30 h 58"/>
                <a:gd name="T16" fmla="*/ 139 w 146"/>
                <a:gd name="T17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58">
                  <a:moveTo>
                    <a:pt x="139" y="30"/>
                  </a:moveTo>
                  <a:cubicBezTo>
                    <a:pt x="102" y="0"/>
                    <a:pt x="45" y="0"/>
                    <a:pt x="7" y="30"/>
                  </a:cubicBezTo>
                  <a:cubicBezTo>
                    <a:pt x="1" y="35"/>
                    <a:pt x="0" y="44"/>
                    <a:pt x="5" y="51"/>
                  </a:cubicBezTo>
                  <a:cubicBezTo>
                    <a:pt x="10" y="57"/>
                    <a:pt x="20" y="58"/>
                    <a:pt x="26" y="53"/>
                  </a:cubicBezTo>
                  <a:cubicBezTo>
                    <a:pt x="53" y="31"/>
                    <a:pt x="93" y="31"/>
                    <a:pt x="120" y="53"/>
                  </a:cubicBezTo>
                  <a:cubicBezTo>
                    <a:pt x="127" y="58"/>
                    <a:pt x="136" y="57"/>
                    <a:pt x="141" y="51"/>
                  </a:cubicBezTo>
                  <a:cubicBezTo>
                    <a:pt x="146" y="44"/>
                    <a:pt x="145" y="35"/>
                    <a:pt x="139" y="30"/>
                  </a:cubicBezTo>
                  <a:close/>
                  <a:moveTo>
                    <a:pt x="139" y="30"/>
                  </a:moveTo>
                  <a:cubicBezTo>
                    <a:pt x="139" y="30"/>
                    <a:pt x="139" y="30"/>
                    <a:pt x="139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Freeform 159"/>
            <p:cNvSpPr>
              <a:spLocks noEditPoints="1"/>
            </p:cNvSpPr>
            <p:nvPr/>
          </p:nvSpPr>
          <p:spPr bwMode="auto">
            <a:xfrm>
              <a:off x="4505325" y="6513513"/>
              <a:ext cx="515938" cy="174625"/>
            </a:xfrm>
            <a:custGeom>
              <a:avLst/>
              <a:gdLst>
                <a:gd name="T0" fmla="*/ 215 w 222"/>
                <a:gd name="T1" fmla="*/ 47 h 75"/>
                <a:gd name="T2" fmla="*/ 8 w 222"/>
                <a:gd name="T3" fmla="*/ 47 h 75"/>
                <a:gd name="T4" fmla="*/ 5 w 222"/>
                <a:gd name="T5" fmla="*/ 68 h 75"/>
                <a:gd name="T6" fmla="*/ 27 w 222"/>
                <a:gd name="T7" fmla="*/ 70 h 75"/>
                <a:gd name="T8" fmla="*/ 196 w 222"/>
                <a:gd name="T9" fmla="*/ 70 h 75"/>
                <a:gd name="T10" fmla="*/ 217 w 222"/>
                <a:gd name="T11" fmla="*/ 68 h 75"/>
                <a:gd name="T12" fmla="*/ 215 w 222"/>
                <a:gd name="T13" fmla="*/ 47 h 75"/>
                <a:gd name="T14" fmla="*/ 215 w 222"/>
                <a:gd name="T15" fmla="*/ 47 h 75"/>
                <a:gd name="T16" fmla="*/ 215 w 222"/>
                <a:gd name="T17" fmla="*/ 4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" h="75">
                  <a:moveTo>
                    <a:pt x="215" y="47"/>
                  </a:moveTo>
                  <a:cubicBezTo>
                    <a:pt x="156" y="0"/>
                    <a:pt x="66" y="0"/>
                    <a:pt x="8" y="47"/>
                  </a:cubicBezTo>
                  <a:cubicBezTo>
                    <a:pt x="1" y="52"/>
                    <a:pt x="0" y="61"/>
                    <a:pt x="5" y="68"/>
                  </a:cubicBezTo>
                  <a:cubicBezTo>
                    <a:pt x="11" y="74"/>
                    <a:pt x="20" y="75"/>
                    <a:pt x="27" y="70"/>
                  </a:cubicBezTo>
                  <a:cubicBezTo>
                    <a:pt x="75" y="31"/>
                    <a:pt x="147" y="31"/>
                    <a:pt x="196" y="70"/>
                  </a:cubicBezTo>
                  <a:cubicBezTo>
                    <a:pt x="202" y="75"/>
                    <a:pt x="212" y="74"/>
                    <a:pt x="217" y="68"/>
                  </a:cubicBezTo>
                  <a:cubicBezTo>
                    <a:pt x="222" y="61"/>
                    <a:pt x="221" y="52"/>
                    <a:pt x="215" y="47"/>
                  </a:cubicBezTo>
                  <a:close/>
                  <a:moveTo>
                    <a:pt x="215" y="47"/>
                  </a:moveTo>
                  <a:cubicBezTo>
                    <a:pt x="215" y="47"/>
                    <a:pt x="215" y="47"/>
                    <a:pt x="215" y="4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Freeform 160"/>
            <p:cNvSpPr>
              <a:spLocks noEditPoints="1"/>
            </p:cNvSpPr>
            <p:nvPr/>
          </p:nvSpPr>
          <p:spPr bwMode="auto">
            <a:xfrm>
              <a:off x="4164013" y="7597776"/>
              <a:ext cx="1198563" cy="139700"/>
            </a:xfrm>
            <a:custGeom>
              <a:avLst/>
              <a:gdLst>
                <a:gd name="T0" fmla="*/ 499 w 514"/>
                <a:gd name="T1" fmla="*/ 0 h 60"/>
                <a:gd name="T2" fmla="*/ 15 w 514"/>
                <a:gd name="T3" fmla="*/ 0 h 60"/>
                <a:gd name="T4" fmla="*/ 0 w 514"/>
                <a:gd name="T5" fmla="*/ 15 h 60"/>
                <a:gd name="T6" fmla="*/ 0 w 514"/>
                <a:gd name="T7" fmla="*/ 30 h 60"/>
                <a:gd name="T8" fmla="*/ 30 w 514"/>
                <a:gd name="T9" fmla="*/ 60 h 60"/>
                <a:gd name="T10" fmla="*/ 484 w 514"/>
                <a:gd name="T11" fmla="*/ 60 h 60"/>
                <a:gd name="T12" fmla="*/ 514 w 514"/>
                <a:gd name="T13" fmla="*/ 30 h 60"/>
                <a:gd name="T14" fmla="*/ 514 w 514"/>
                <a:gd name="T15" fmla="*/ 15 h 60"/>
                <a:gd name="T16" fmla="*/ 499 w 514"/>
                <a:gd name="T17" fmla="*/ 0 h 60"/>
                <a:gd name="T18" fmla="*/ 499 w 514"/>
                <a:gd name="T19" fmla="*/ 0 h 60"/>
                <a:gd name="T20" fmla="*/ 499 w 514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4" h="60">
                  <a:moveTo>
                    <a:pt x="499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ubicBezTo>
                    <a:pt x="484" y="60"/>
                    <a:pt x="484" y="60"/>
                    <a:pt x="484" y="60"/>
                  </a:cubicBezTo>
                  <a:cubicBezTo>
                    <a:pt x="500" y="60"/>
                    <a:pt x="514" y="46"/>
                    <a:pt x="514" y="30"/>
                  </a:cubicBezTo>
                  <a:cubicBezTo>
                    <a:pt x="514" y="15"/>
                    <a:pt x="514" y="15"/>
                    <a:pt x="514" y="15"/>
                  </a:cubicBezTo>
                  <a:cubicBezTo>
                    <a:pt x="514" y="6"/>
                    <a:pt x="507" y="0"/>
                    <a:pt x="499" y="0"/>
                  </a:cubicBezTo>
                  <a:close/>
                  <a:moveTo>
                    <a:pt x="499" y="0"/>
                  </a:moveTo>
                  <a:cubicBezTo>
                    <a:pt x="499" y="0"/>
                    <a:pt x="499" y="0"/>
                    <a:pt x="49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Freeform 161"/>
            <p:cNvSpPr>
              <a:spLocks noEditPoints="1"/>
            </p:cNvSpPr>
            <p:nvPr/>
          </p:nvSpPr>
          <p:spPr bwMode="auto">
            <a:xfrm>
              <a:off x="4665663" y="6818313"/>
              <a:ext cx="198438" cy="71438"/>
            </a:xfrm>
            <a:custGeom>
              <a:avLst/>
              <a:gdLst>
                <a:gd name="T0" fmla="*/ 42 w 85"/>
                <a:gd name="T1" fmla="*/ 0 h 30"/>
                <a:gd name="T2" fmla="*/ 0 w 85"/>
                <a:gd name="T3" fmla="*/ 30 h 30"/>
                <a:gd name="T4" fmla="*/ 85 w 85"/>
                <a:gd name="T5" fmla="*/ 30 h 30"/>
                <a:gd name="T6" fmla="*/ 42 w 85"/>
                <a:gd name="T7" fmla="*/ 0 h 30"/>
                <a:gd name="T8" fmla="*/ 42 w 85"/>
                <a:gd name="T9" fmla="*/ 0 h 30"/>
                <a:gd name="T10" fmla="*/ 42 w 85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30">
                  <a:moveTo>
                    <a:pt x="42" y="0"/>
                  </a:moveTo>
                  <a:cubicBezTo>
                    <a:pt x="23" y="0"/>
                    <a:pt x="6" y="12"/>
                    <a:pt x="0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78" y="12"/>
                    <a:pt x="62" y="0"/>
                    <a:pt x="42" y="0"/>
                  </a:cubicBezTo>
                  <a:close/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Freeform 162"/>
            <p:cNvSpPr>
              <a:spLocks noEditPoints="1"/>
            </p:cNvSpPr>
            <p:nvPr/>
          </p:nvSpPr>
          <p:spPr bwMode="auto">
            <a:xfrm>
              <a:off x="4667250" y="7254876"/>
              <a:ext cx="193675" cy="125413"/>
            </a:xfrm>
            <a:custGeom>
              <a:avLst/>
              <a:gdLst>
                <a:gd name="T0" fmla="*/ 41 w 83"/>
                <a:gd name="T1" fmla="*/ 0 h 54"/>
                <a:gd name="T2" fmla="*/ 0 w 83"/>
                <a:gd name="T3" fmla="*/ 42 h 54"/>
                <a:gd name="T4" fmla="*/ 41 w 83"/>
                <a:gd name="T5" fmla="*/ 54 h 54"/>
                <a:gd name="T6" fmla="*/ 83 w 83"/>
                <a:gd name="T7" fmla="*/ 42 h 54"/>
                <a:gd name="T8" fmla="*/ 41 w 83"/>
                <a:gd name="T9" fmla="*/ 0 h 54"/>
                <a:gd name="T10" fmla="*/ 41 w 83"/>
                <a:gd name="T11" fmla="*/ 0 h 54"/>
                <a:gd name="T12" fmla="*/ 41 w 8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54">
                  <a:moveTo>
                    <a:pt x="41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2" y="50"/>
                    <a:pt x="26" y="54"/>
                    <a:pt x="41" y="54"/>
                  </a:cubicBezTo>
                  <a:cubicBezTo>
                    <a:pt x="56" y="54"/>
                    <a:pt x="71" y="50"/>
                    <a:pt x="83" y="42"/>
                  </a:cubicBezTo>
                  <a:lnTo>
                    <a:pt x="41" y="0"/>
                  </a:lnTo>
                  <a:close/>
                  <a:moveTo>
                    <a:pt x="41" y="0"/>
                  </a:move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" name="Freeform 163"/>
            <p:cNvSpPr>
              <a:spLocks noEditPoints="1"/>
            </p:cNvSpPr>
            <p:nvPr/>
          </p:nvSpPr>
          <p:spPr bwMode="auto">
            <a:xfrm>
              <a:off x="4657725" y="7427913"/>
              <a:ext cx="211138" cy="100013"/>
            </a:xfrm>
            <a:custGeom>
              <a:avLst/>
              <a:gdLst>
                <a:gd name="T0" fmla="*/ 45 w 90"/>
                <a:gd name="T1" fmla="*/ 10 h 43"/>
                <a:gd name="T2" fmla="*/ 0 w 90"/>
                <a:gd name="T3" fmla="*/ 0 h 43"/>
                <a:gd name="T4" fmla="*/ 0 w 90"/>
                <a:gd name="T5" fmla="*/ 43 h 43"/>
                <a:gd name="T6" fmla="*/ 90 w 90"/>
                <a:gd name="T7" fmla="*/ 43 h 43"/>
                <a:gd name="T8" fmla="*/ 90 w 90"/>
                <a:gd name="T9" fmla="*/ 0 h 43"/>
                <a:gd name="T10" fmla="*/ 45 w 90"/>
                <a:gd name="T11" fmla="*/ 10 h 43"/>
                <a:gd name="T12" fmla="*/ 45 w 90"/>
                <a:gd name="T13" fmla="*/ 10 h 43"/>
                <a:gd name="T14" fmla="*/ 45 w 90"/>
                <a:gd name="T15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43">
                  <a:moveTo>
                    <a:pt x="45" y="10"/>
                  </a:moveTo>
                  <a:cubicBezTo>
                    <a:pt x="29" y="10"/>
                    <a:pt x="14" y="6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7" y="6"/>
                    <a:pt x="61" y="10"/>
                    <a:pt x="45" y="10"/>
                  </a:cubicBezTo>
                  <a:close/>
                  <a:moveTo>
                    <a:pt x="45" y="10"/>
                  </a:moveTo>
                  <a:cubicBezTo>
                    <a:pt x="45" y="10"/>
                    <a:pt x="45" y="10"/>
                    <a:pt x="45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" name="Freeform 164"/>
            <p:cNvSpPr>
              <a:spLocks noEditPoints="1"/>
            </p:cNvSpPr>
            <p:nvPr/>
          </p:nvSpPr>
          <p:spPr bwMode="auto">
            <a:xfrm>
              <a:off x="5051425" y="6961188"/>
              <a:ext cx="241300" cy="566738"/>
            </a:xfrm>
            <a:custGeom>
              <a:avLst/>
              <a:gdLst>
                <a:gd name="T0" fmla="*/ 57 w 103"/>
                <a:gd name="T1" fmla="*/ 0 h 243"/>
                <a:gd name="T2" fmla="*/ 12 w 103"/>
                <a:gd name="T3" fmla="*/ 0 h 243"/>
                <a:gd name="T4" fmla="*/ 12 w 103"/>
                <a:gd name="T5" fmla="*/ 15 h 243"/>
                <a:gd name="T6" fmla="*/ 0 w 103"/>
                <a:gd name="T7" fmla="*/ 44 h 243"/>
                <a:gd name="T8" fmla="*/ 24 w 103"/>
                <a:gd name="T9" fmla="*/ 62 h 243"/>
                <a:gd name="T10" fmla="*/ 33 w 103"/>
                <a:gd name="T11" fmla="*/ 125 h 243"/>
                <a:gd name="T12" fmla="*/ 12 w 103"/>
                <a:gd name="T13" fmla="*/ 140 h 243"/>
                <a:gd name="T14" fmla="*/ 12 w 103"/>
                <a:gd name="T15" fmla="*/ 243 h 243"/>
                <a:gd name="T16" fmla="*/ 103 w 103"/>
                <a:gd name="T17" fmla="*/ 243 h 243"/>
                <a:gd name="T18" fmla="*/ 103 w 103"/>
                <a:gd name="T19" fmla="*/ 45 h 243"/>
                <a:gd name="T20" fmla="*/ 57 w 103"/>
                <a:gd name="T21" fmla="*/ 0 h 243"/>
                <a:gd name="T22" fmla="*/ 57 w 103"/>
                <a:gd name="T23" fmla="*/ 0 h 243"/>
                <a:gd name="T24" fmla="*/ 57 w 103"/>
                <a:gd name="T2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243">
                  <a:moveTo>
                    <a:pt x="57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26"/>
                    <a:pt x="7" y="36"/>
                    <a:pt x="0" y="4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44" y="76"/>
                    <a:pt x="48" y="105"/>
                    <a:pt x="33" y="125"/>
                  </a:cubicBezTo>
                  <a:cubicBezTo>
                    <a:pt x="27" y="132"/>
                    <a:pt x="20" y="137"/>
                    <a:pt x="12" y="140"/>
                  </a:cubicBezTo>
                  <a:cubicBezTo>
                    <a:pt x="12" y="243"/>
                    <a:pt x="12" y="243"/>
                    <a:pt x="12" y="243"/>
                  </a:cubicBezTo>
                  <a:cubicBezTo>
                    <a:pt x="103" y="243"/>
                    <a:pt x="103" y="243"/>
                    <a:pt x="103" y="243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3" y="20"/>
                    <a:pt x="82" y="0"/>
                    <a:pt x="57" y="0"/>
                  </a:cubicBezTo>
                  <a:close/>
                  <a:moveTo>
                    <a:pt x="57" y="0"/>
                  </a:moveTo>
                  <a:cubicBezTo>
                    <a:pt x="57" y="0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" name="Freeform 165"/>
            <p:cNvSpPr>
              <a:spLocks noEditPoints="1"/>
            </p:cNvSpPr>
            <p:nvPr/>
          </p:nvSpPr>
          <p:spPr bwMode="auto">
            <a:xfrm>
              <a:off x="4233863" y="6961188"/>
              <a:ext cx="241300" cy="566738"/>
            </a:xfrm>
            <a:custGeom>
              <a:avLst/>
              <a:gdLst>
                <a:gd name="T0" fmla="*/ 71 w 103"/>
                <a:gd name="T1" fmla="*/ 125 h 243"/>
                <a:gd name="T2" fmla="*/ 62 w 103"/>
                <a:gd name="T3" fmla="*/ 91 h 243"/>
                <a:gd name="T4" fmla="*/ 80 w 103"/>
                <a:gd name="T5" fmla="*/ 61 h 243"/>
                <a:gd name="T6" fmla="*/ 103 w 103"/>
                <a:gd name="T7" fmla="*/ 44 h 243"/>
                <a:gd name="T8" fmla="*/ 92 w 103"/>
                <a:gd name="T9" fmla="*/ 15 h 243"/>
                <a:gd name="T10" fmla="*/ 92 w 103"/>
                <a:gd name="T11" fmla="*/ 0 h 243"/>
                <a:gd name="T12" fmla="*/ 46 w 103"/>
                <a:gd name="T13" fmla="*/ 0 h 243"/>
                <a:gd name="T14" fmla="*/ 0 w 103"/>
                <a:gd name="T15" fmla="*/ 45 h 243"/>
                <a:gd name="T16" fmla="*/ 0 w 103"/>
                <a:gd name="T17" fmla="*/ 243 h 243"/>
                <a:gd name="T18" fmla="*/ 92 w 103"/>
                <a:gd name="T19" fmla="*/ 243 h 243"/>
                <a:gd name="T20" fmla="*/ 92 w 103"/>
                <a:gd name="T21" fmla="*/ 140 h 243"/>
                <a:gd name="T22" fmla="*/ 71 w 103"/>
                <a:gd name="T23" fmla="*/ 125 h 243"/>
                <a:gd name="T24" fmla="*/ 71 w 103"/>
                <a:gd name="T25" fmla="*/ 125 h 243"/>
                <a:gd name="T26" fmla="*/ 71 w 103"/>
                <a:gd name="T27" fmla="*/ 12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243">
                  <a:moveTo>
                    <a:pt x="71" y="125"/>
                  </a:moveTo>
                  <a:cubicBezTo>
                    <a:pt x="63" y="115"/>
                    <a:pt x="60" y="103"/>
                    <a:pt x="62" y="91"/>
                  </a:cubicBezTo>
                  <a:cubicBezTo>
                    <a:pt x="64" y="79"/>
                    <a:pt x="70" y="69"/>
                    <a:pt x="80" y="61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96" y="36"/>
                    <a:pt x="92" y="26"/>
                    <a:pt x="92" y="1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0"/>
                    <a:pt x="0" y="45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92" y="243"/>
                    <a:pt x="92" y="243"/>
                    <a:pt x="92" y="243"/>
                  </a:cubicBezTo>
                  <a:cubicBezTo>
                    <a:pt x="92" y="140"/>
                    <a:pt x="92" y="140"/>
                    <a:pt x="92" y="140"/>
                  </a:cubicBezTo>
                  <a:cubicBezTo>
                    <a:pt x="83" y="137"/>
                    <a:pt x="76" y="132"/>
                    <a:pt x="71" y="125"/>
                  </a:cubicBezTo>
                  <a:close/>
                  <a:moveTo>
                    <a:pt x="71" y="125"/>
                  </a:moveTo>
                  <a:cubicBezTo>
                    <a:pt x="71" y="125"/>
                    <a:pt x="71" y="125"/>
                    <a:pt x="71" y="1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643762" y="3736340"/>
            <a:ext cx="350884" cy="367636"/>
            <a:chOff x="5622926" y="2744788"/>
            <a:chExt cx="1196975" cy="1254126"/>
          </a:xfrm>
          <a:solidFill>
            <a:schemeClr val="accent2"/>
          </a:solidFill>
        </p:grpSpPr>
        <p:sp>
          <p:nvSpPr>
            <p:cNvPr id="96" name="Freeform 23"/>
            <p:cNvSpPr>
              <a:spLocks noEditPoints="1"/>
            </p:cNvSpPr>
            <p:nvPr/>
          </p:nvSpPr>
          <p:spPr bwMode="auto">
            <a:xfrm>
              <a:off x="6189663" y="3144838"/>
              <a:ext cx="630238" cy="854075"/>
            </a:xfrm>
            <a:custGeom>
              <a:avLst/>
              <a:gdLst>
                <a:gd name="T0" fmla="*/ 256 w 271"/>
                <a:gd name="T1" fmla="*/ 59 h 366"/>
                <a:gd name="T2" fmla="*/ 146 w 271"/>
                <a:gd name="T3" fmla="*/ 6 h 366"/>
                <a:gd name="T4" fmla="*/ 125 w 271"/>
                <a:gd name="T5" fmla="*/ 6 h 366"/>
                <a:gd name="T6" fmla="*/ 15 w 271"/>
                <a:gd name="T7" fmla="*/ 59 h 366"/>
                <a:gd name="T8" fmla="*/ 0 w 271"/>
                <a:gd name="T9" fmla="*/ 74 h 366"/>
                <a:gd name="T10" fmla="*/ 0 w 271"/>
                <a:gd name="T11" fmla="*/ 200 h 366"/>
                <a:gd name="T12" fmla="*/ 130 w 271"/>
                <a:gd name="T13" fmla="*/ 365 h 366"/>
                <a:gd name="T14" fmla="*/ 135 w 271"/>
                <a:gd name="T15" fmla="*/ 366 h 366"/>
                <a:gd name="T16" fmla="*/ 141 w 271"/>
                <a:gd name="T17" fmla="*/ 365 h 366"/>
                <a:gd name="T18" fmla="*/ 271 w 271"/>
                <a:gd name="T19" fmla="*/ 200 h 366"/>
                <a:gd name="T20" fmla="*/ 271 w 271"/>
                <a:gd name="T21" fmla="*/ 74 h 366"/>
                <a:gd name="T22" fmla="*/ 256 w 271"/>
                <a:gd name="T23" fmla="*/ 59 h 366"/>
                <a:gd name="T24" fmla="*/ 150 w 271"/>
                <a:gd name="T25" fmla="*/ 272 h 366"/>
                <a:gd name="T26" fmla="*/ 150 w 271"/>
                <a:gd name="T27" fmla="*/ 290 h 366"/>
                <a:gd name="T28" fmla="*/ 135 w 271"/>
                <a:gd name="T29" fmla="*/ 305 h 366"/>
                <a:gd name="T30" fmla="*/ 120 w 271"/>
                <a:gd name="T31" fmla="*/ 290 h 366"/>
                <a:gd name="T32" fmla="*/ 120 w 271"/>
                <a:gd name="T33" fmla="*/ 272 h 366"/>
                <a:gd name="T34" fmla="*/ 103 w 271"/>
                <a:gd name="T35" fmla="*/ 261 h 366"/>
                <a:gd name="T36" fmla="*/ 103 w 271"/>
                <a:gd name="T37" fmla="*/ 240 h 366"/>
                <a:gd name="T38" fmla="*/ 125 w 271"/>
                <a:gd name="T39" fmla="*/ 240 h 366"/>
                <a:gd name="T40" fmla="*/ 150 w 271"/>
                <a:gd name="T41" fmla="*/ 229 h 366"/>
                <a:gd name="T42" fmla="*/ 132 w 271"/>
                <a:gd name="T43" fmla="*/ 214 h 366"/>
                <a:gd name="T44" fmla="*/ 90 w 271"/>
                <a:gd name="T45" fmla="*/ 169 h 366"/>
                <a:gd name="T46" fmla="*/ 120 w 271"/>
                <a:gd name="T47" fmla="*/ 127 h 366"/>
                <a:gd name="T48" fmla="*/ 120 w 271"/>
                <a:gd name="T49" fmla="*/ 109 h 366"/>
                <a:gd name="T50" fmla="*/ 135 w 271"/>
                <a:gd name="T51" fmla="*/ 94 h 366"/>
                <a:gd name="T52" fmla="*/ 150 w 271"/>
                <a:gd name="T53" fmla="*/ 109 h 366"/>
                <a:gd name="T54" fmla="*/ 150 w 271"/>
                <a:gd name="T55" fmla="*/ 127 h 366"/>
                <a:gd name="T56" fmla="*/ 167 w 271"/>
                <a:gd name="T57" fmla="*/ 137 h 366"/>
                <a:gd name="T58" fmla="*/ 167 w 271"/>
                <a:gd name="T59" fmla="*/ 159 h 366"/>
                <a:gd name="T60" fmla="*/ 146 w 271"/>
                <a:gd name="T61" fmla="*/ 159 h 366"/>
                <a:gd name="T62" fmla="*/ 120 w 271"/>
                <a:gd name="T63" fmla="*/ 169 h 366"/>
                <a:gd name="T64" fmla="*/ 135 w 271"/>
                <a:gd name="T65" fmla="*/ 184 h 366"/>
                <a:gd name="T66" fmla="*/ 180 w 271"/>
                <a:gd name="T67" fmla="*/ 229 h 366"/>
                <a:gd name="T68" fmla="*/ 150 w 271"/>
                <a:gd name="T69" fmla="*/ 272 h 366"/>
                <a:gd name="T70" fmla="*/ 150 w 271"/>
                <a:gd name="T71" fmla="*/ 272 h 366"/>
                <a:gd name="T72" fmla="*/ 150 w 271"/>
                <a:gd name="T73" fmla="*/ 272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1" h="366">
                  <a:moveTo>
                    <a:pt x="256" y="59"/>
                  </a:moveTo>
                  <a:cubicBezTo>
                    <a:pt x="201" y="59"/>
                    <a:pt x="173" y="32"/>
                    <a:pt x="146" y="6"/>
                  </a:cubicBezTo>
                  <a:cubicBezTo>
                    <a:pt x="140" y="0"/>
                    <a:pt x="131" y="0"/>
                    <a:pt x="125" y="6"/>
                  </a:cubicBezTo>
                  <a:cubicBezTo>
                    <a:pt x="98" y="32"/>
                    <a:pt x="69" y="59"/>
                    <a:pt x="15" y="59"/>
                  </a:cubicBezTo>
                  <a:cubicBezTo>
                    <a:pt x="7" y="59"/>
                    <a:pt x="0" y="65"/>
                    <a:pt x="0" y="74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78"/>
                    <a:pt x="42" y="332"/>
                    <a:pt x="130" y="365"/>
                  </a:cubicBezTo>
                  <a:cubicBezTo>
                    <a:pt x="132" y="366"/>
                    <a:pt x="133" y="366"/>
                    <a:pt x="135" y="366"/>
                  </a:cubicBezTo>
                  <a:cubicBezTo>
                    <a:pt x="137" y="366"/>
                    <a:pt x="139" y="366"/>
                    <a:pt x="141" y="365"/>
                  </a:cubicBezTo>
                  <a:cubicBezTo>
                    <a:pt x="228" y="332"/>
                    <a:pt x="271" y="278"/>
                    <a:pt x="271" y="200"/>
                  </a:cubicBezTo>
                  <a:cubicBezTo>
                    <a:pt x="271" y="74"/>
                    <a:pt x="271" y="74"/>
                    <a:pt x="271" y="74"/>
                  </a:cubicBezTo>
                  <a:cubicBezTo>
                    <a:pt x="271" y="65"/>
                    <a:pt x="264" y="59"/>
                    <a:pt x="256" y="59"/>
                  </a:cubicBezTo>
                  <a:close/>
                  <a:moveTo>
                    <a:pt x="150" y="272"/>
                  </a:moveTo>
                  <a:cubicBezTo>
                    <a:pt x="150" y="290"/>
                    <a:pt x="150" y="290"/>
                    <a:pt x="150" y="290"/>
                  </a:cubicBezTo>
                  <a:cubicBezTo>
                    <a:pt x="150" y="298"/>
                    <a:pt x="144" y="305"/>
                    <a:pt x="135" y="305"/>
                  </a:cubicBezTo>
                  <a:cubicBezTo>
                    <a:pt x="127" y="305"/>
                    <a:pt x="120" y="298"/>
                    <a:pt x="120" y="290"/>
                  </a:cubicBezTo>
                  <a:cubicBezTo>
                    <a:pt x="120" y="272"/>
                    <a:pt x="120" y="272"/>
                    <a:pt x="120" y="272"/>
                  </a:cubicBezTo>
                  <a:cubicBezTo>
                    <a:pt x="114" y="270"/>
                    <a:pt x="108" y="266"/>
                    <a:pt x="103" y="261"/>
                  </a:cubicBezTo>
                  <a:cubicBezTo>
                    <a:pt x="97" y="255"/>
                    <a:pt x="97" y="246"/>
                    <a:pt x="103" y="240"/>
                  </a:cubicBezTo>
                  <a:cubicBezTo>
                    <a:pt x="109" y="234"/>
                    <a:pt x="119" y="234"/>
                    <a:pt x="125" y="240"/>
                  </a:cubicBezTo>
                  <a:cubicBezTo>
                    <a:pt x="134" y="249"/>
                    <a:pt x="150" y="243"/>
                    <a:pt x="150" y="229"/>
                  </a:cubicBezTo>
                  <a:cubicBezTo>
                    <a:pt x="150" y="221"/>
                    <a:pt x="145" y="214"/>
                    <a:pt x="132" y="214"/>
                  </a:cubicBezTo>
                  <a:cubicBezTo>
                    <a:pt x="112" y="214"/>
                    <a:pt x="90" y="195"/>
                    <a:pt x="90" y="169"/>
                  </a:cubicBezTo>
                  <a:cubicBezTo>
                    <a:pt x="90" y="151"/>
                    <a:pt x="100" y="134"/>
                    <a:pt x="120" y="127"/>
                  </a:cubicBezTo>
                  <a:cubicBezTo>
                    <a:pt x="120" y="109"/>
                    <a:pt x="120" y="109"/>
                    <a:pt x="120" y="109"/>
                  </a:cubicBezTo>
                  <a:cubicBezTo>
                    <a:pt x="120" y="101"/>
                    <a:pt x="127" y="94"/>
                    <a:pt x="135" y="94"/>
                  </a:cubicBezTo>
                  <a:cubicBezTo>
                    <a:pt x="144" y="94"/>
                    <a:pt x="150" y="101"/>
                    <a:pt x="150" y="109"/>
                  </a:cubicBezTo>
                  <a:cubicBezTo>
                    <a:pt x="150" y="127"/>
                    <a:pt x="150" y="127"/>
                    <a:pt x="150" y="127"/>
                  </a:cubicBezTo>
                  <a:cubicBezTo>
                    <a:pt x="157" y="129"/>
                    <a:pt x="162" y="133"/>
                    <a:pt x="167" y="137"/>
                  </a:cubicBezTo>
                  <a:cubicBezTo>
                    <a:pt x="173" y="143"/>
                    <a:pt x="173" y="153"/>
                    <a:pt x="167" y="159"/>
                  </a:cubicBezTo>
                  <a:cubicBezTo>
                    <a:pt x="161" y="165"/>
                    <a:pt x="152" y="165"/>
                    <a:pt x="146" y="159"/>
                  </a:cubicBezTo>
                  <a:cubicBezTo>
                    <a:pt x="137" y="150"/>
                    <a:pt x="120" y="155"/>
                    <a:pt x="120" y="169"/>
                  </a:cubicBezTo>
                  <a:cubicBezTo>
                    <a:pt x="120" y="178"/>
                    <a:pt x="127" y="184"/>
                    <a:pt x="135" y="184"/>
                  </a:cubicBezTo>
                  <a:cubicBezTo>
                    <a:pt x="160" y="184"/>
                    <a:pt x="180" y="204"/>
                    <a:pt x="180" y="229"/>
                  </a:cubicBezTo>
                  <a:cubicBezTo>
                    <a:pt x="180" y="248"/>
                    <a:pt x="169" y="265"/>
                    <a:pt x="150" y="272"/>
                  </a:cubicBezTo>
                  <a:close/>
                  <a:moveTo>
                    <a:pt x="150" y="272"/>
                  </a:moveTo>
                  <a:cubicBezTo>
                    <a:pt x="150" y="272"/>
                    <a:pt x="150" y="272"/>
                    <a:pt x="150" y="2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" name="Freeform 24"/>
            <p:cNvSpPr>
              <a:spLocks noEditPoints="1"/>
            </p:cNvSpPr>
            <p:nvPr/>
          </p:nvSpPr>
          <p:spPr bwMode="auto">
            <a:xfrm>
              <a:off x="5622926" y="2744788"/>
              <a:ext cx="915988" cy="404813"/>
            </a:xfrm>
            <a:custGeom>
              <a:avLst/>
              <a:gdLst>
                <a:gd name="T0" fmla="*/ 0 w 393"/>
                <a:gd name="T1" fmla="*/ 99 h 174"/>
                <a:gd name="T2" fmla="*/ 198 w 393"/>
                <a:gd name="T3" fmla="*/ 174 h 174"/>
                <a:gd name="T4" fmla="*/ 393 w 393"/>
                <a:gd name="T5" fmla="*/ 99 h 174"/>
                <a:gd name="T6" fmla="*/ 0 w 393"/>
                <a:gd name="T7" fmla="*/ 99 h 174"/>
                <a:gd name="T8" fmla="*/ 0 w 393"/>
                <a:gd name="T9" fmla="*/ 99 h 174"/>
                <a:gd name="T10" fmla="*/ 0 w 393"/>
                <a:gd name="T11" fmla="*/ 9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3" h="174">
                  <a:moveTo>
                    <a:pt x="0" y="99"/>
                  </a:moveTo>
                  <a:cubicBezTo>
                    <a:pt x="0" y="158"/>
                    <a:pt x="135" y="174"/>
                    <a:pt x="198" y="174"/>
                  </a:cubicBezTo>
                  <a:cubicBezTo>
                    <a:pt x="262" y="174"/>
                    <a:pt x="393" y="158"/>
                    <a:pt x="393" y="99"/>
                  </a:cubicBezTo>
                  <a:cubicBezTo>
                    <a:pt x="393" y="0"/>
                    <a:pt x="0" y="0"/>
                    <a:pt x="0" y="99"/>
                  </a:cubicBezTo>
                  <a:close/>
                  <a:moveTo>
                    <a:pt x="0" y="99"/>
                  </a:moveTo>
                  <a:cubicBezTo>
                    <a:pt x="0" y="99"/>
                    <a:pt x="0" y="99"/>
                    <a:pt x="0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" name="Freeform 25"/>
            <p:cNvSpPr>
              <a:spLocks noEditPoints="1"/>
            </p:cNvSpPr>
            <p:nvPr/>
          </p:nvSpPr>
          <p:spPr bwMode="auto">
            <a:xfrm>
              <a:off x="5622926" y="3044826"/>
              <a:ext cx="579438" cy="388938"/>
            </a:xfrm>
            <a:custGeom>
              <a:avLst/>
              <a:gdLst>
                <a:gd name="T0" fmla="*/ 198 w 249"/>
                <a:gd name="T1" fmla="*/ 75 h 167"/>
                <a:gd name="T2" fmla="*/ 0 w 249"/>
                <a:gd name="T3" fmla="*/ 0 h 167"/>
                <a:gd name="T4" fmla="*/ 0 w 249"/>
                <a:gd name="T5" fmla="*/ 90 h 167"/>
                <a:gd name="T6" fmla="*/ 198 w 249"/>
                <a:gd name="T7" fmla="*/ 167 h 167"/>
                <a:gd name="T8" fmla="*/ 213 w 249"/>
                <a:gd name="T9" fmla="*/ 167 h 167"/>
                <a:gd name="T10" fmla="*/ 213 w 249"/>
                <a:gd name="T11" fmla="*/ 117 h 167"/>
                <a:gd name="T12" fmla="*/ 249 w 249"/>
                <a:gd name="T13" fmla="*/ 72 h 167"/>
                <a:gd name="T14" fmla="*/ 198 w 249"/>
                <a:gd name="T15" fmla="*/ 75 h 167"/>
                <a:gd name="T16" fmla="*/ 198 w 249"/>
                <a:gd name="T17" fmla="*/ 75 h 167"/>
                <a:gd name="T18" fmla="*/ 198 w 249"/>
                <a:gd name="T19" fmla="*/ 7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167">
                  <a:moveTo>
                    <a:pt x="198" y="75"/>
                  </a:moveTo>
                  <a:cubicBezTo>
                    <a:pt x="101" y="75"/>
                    <a:pt x="0" y="49"/>
                    <a:pt x="0" y="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39"/>
                    <a:pt x="101" y="167"/>
                    <a:pt x="198" y="167"/>
                  </a:cubicBezTo>
                  <a:cubicBezTo>
                    <a:pt x="203" y="167"/>
                    <a:pt x="208" y="167"/>
                    <a:pt x="213" y="167"/>
                  </a:cubicBezTo>
                  <a:cubicBezTo>
                    <a:pt x="213" y="117"/>
                    <a:pt x="213" y="117"/>
                    <a:pt x="213" y="117"/>
                  </a:cubicBezTo>
                  <a:cubicBezTo>
                    <a:pt x="213" y="95"/>
                    <a:pt x="228" y="77"/>
                    <a:pt x="249" y="72"/>
                  </a:cubicBezTo>
                  <a:cubicBezTo>
                    <a:pt x="232" y="74"/>
                    <a:pt x="215" y="75"/>
                    <a:pt x="198" y="75"/>
                  </a:cubicBezTo>
                  <a:close/>
                  <a:moveTo>
                    <a:pt x="198" y="75"/>
                  </a:moveTo>
                  <a:cubicBezTo>
                    <a:pt x="198" y="75"/>
                    <a:pt x="198" y="75"/>
                    <a:pt x="198" y="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9" name="Freeform 26"/>
            <p:cNvSpPr>
              <a:spLocks noEditPoints="1"/>
            </p:cNvSpPr>
            <p:nvPr/>
          </p:nvSpPr>
          <p:spPr bwMode="auto">
            <a:xfrm>
              <a:off x="5622926" y="3324226"/>
              <a:ext cx="508000" cy="392113"/>
            </a:xfrm>
            <a:custGeom>
              <a:avLst/>
              <a:gdLst>
                <a:gd name="T0" fmla="*/ 213 w 218"/>
                <a:gd name="T1" fmla="*/ 123 h 168"/>
                <a:gd name="T2" fmla="*/ 213 w 218"/>
                <a:gd name="T3" fmla="*/ 77 h 168"/>
                <a:gd name="T4" fmla="*/ 198 w 218"/>
                <a:gd name="T5" fmla="*/ 77 h 168"/>
                <a:gd name="T6" fmla="*/ 0 w 218"/>
                <a:gd name="T7" fmla="*/ 0 h 168"/>
                <a:gd name="T8" fmla="*/ 0 w 218"/>
                <a:gd name="T9" fmla="*/ 92 h 168"/>
                <a:gd name="T10" fmla="*/ 198 w 218"/>
                <a:gd name="T11" fmla="*/ 168 h 168"/>
                <a:gd name="T12" fmla="*/ 218 w 218"/>
                <a:gd name="T13" fmla="*/ 167 h 168"/>
                <a:gd name="T14" fmla="*/ 213 w 218"/>
                <a:gd name="T15" fmla="*/ 123 h 168"/>
                <a:gd name="T16" fmla="*/ 213 w 218"/>
                <a:gd name="T17" fmla="*/ 123 h 168"/>
                <a:gd name="T18" fmla="*/ 213 w 218"/>
                <a:gd name="T19" fmla="*/ 12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168">
                  <a:moveTo>
                    <a:pt x="213" y="123"/>
                  </a:moveTo>
                  <a:cubicBezTo>
                    <a:pt x="213" y="77"/>
                    <a:pt x="213" y="77"/>
                    <a:pt x="213" y="77"/>
                  </a:cubicBezTo>
                  <a:cubicBezTo>
                    <a:pt x="208" y="77"/>
                    <a:pt x="203" y="77"/>
                    <a:pt x="198" y="77"/>
                  </a:cubicBezTo>
                  <a:cubicBezTo>
                    <a:pt x="101" y="77"/>
                    <a:pt x="0" y="49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2"/>
                    <a:pt x="101" y="168"/>
                    <a:pt x="198" y="168"/>
                  </a:cubicBezTo>
                  <a:cubicBezTo>
                    <a:pt x="204" y="168"/>
                    <a:pt x="211" y="167"/>
                    <a:pt x="218" y="167"/>
                  </a:cubicBezTo>
                  <a:cubicBezTo>
                    <a:pt x="215" y="153"/>
                    <a:pt x="213" y="139"/>
                    <a:pt x="213" y="123"/>
                  </a:cubicBezTo>
                  <a:close/>
                  <a:moveTo>
                    <a:pt x="213" y="123"/>
                  </a:moveTo>
                  <a:cubicBezTo>
                    <a:pt x="213" y="123"/>
                    <a:pt x="213" y="123"/>
                    <a:pt x="213" y="12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Freeform 27"/>
            <p:cNvSpPr>
              <a:spLocks noEditPoints="1"/>
            </p:cNvSpPr>
            <p:nvPr/>
          </p:nvSpPr>
          <p:spPr bwMode="auto">
            <a:xfrm>
              <a:off x="5622926" y="3609976"/>
              <a:ext cx="682625" cy="388938"/>
            </a:xfrm>
            <a:custGeom>
              <a:avLst/>
              <a:gdLst>
                <a:gd name="T0" fmla="*/ 227 w 293"/>
                <a:gd name="T1" fmla="*/ 75 h 167"/>
                <a:gd name="T2" fmla="*/ 198 w 293"/>
                <a:gd name="T3" fmla="*/ 76 h 167"/>
                <a:gd name="T4" fmla="*/ 0 w 293"/>
                <a:gd name="T5" fmla="*/ 0 h 167"/>
                <a:gd name="T6" fmla="*/ 0 w 293"/>
                <a:gd name="T7" fmla="*/ 91 h 167"/>
                <a:gd name="T8" fmla="*/ 198 w 293"/>
                <a:gd name="T9" fmla="*/ 167 h 167"/>
                <a:gd name="T10" fmla="*/ 293 w 293"/>
                <a:gd name="T11" fmla="*/ 158 h 167"/>
                <a:gd name="T12" fmla="*/ 227 w 293"/>
                <a:gd name="T13" fmla="*/ 75 h 167"/>
                <a:gd name="T14" fmla="*/ 227 w 293"/>
                <a:gd name="T15" fmla="*/ 75 h 167"/>
                <a:gd name="T16" fmla="*/ 227 w 293"/>
                <a:gd name="T17" fmla="*/ 7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167">
                  <a:moveTo>
                    <a:pt x="227" y="75"/>
                  </a:moveTo>
                  <a:cubicBezTo>
                    <a:pt x="217" y="75"/>
                    <a:pt x="207" y="76"/>
                    <a:pt x="198" y="76"/>
                  </a:cubicBezTo>
                  <a:cubicBezTo>
                    <a:pt x="101" y="76"/>
                    <a:pt x="0" y="50"/>
                    <a:pt x="0" y="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140"/>
                    <a:pt x="101" y="167"/>
                    <a:pt x="198" y="167"/>
                  </a:cubicBezTo>
                  <a:cubicBezTo>
                    <a:pt x="231" y="167"/>
                    <a:pt x="264" y="164"/>
                    <a:pt x="293" y="158"/>
                  </a:cubicBezTo>
                  <a:cubicBezTo>
                    <a:pt x="262" y="136"/>
                    <a:pt x="240" y="107"/>
                    <a:pt x="227" y="75"/>
                  </a:cubicBezTo>
                  <a:close/>
                  <a:moveTo>
                    <a:pt x="227" y="75"/>
                  </a:moveTo>
                  <a:cubicBezTo>
                    <a:pt x="227" y="75"/>
                    <a:pt x="227" y="75"/>
                    <a:pt x="227" y="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58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42" grpId="0"/>
      <p:bldP spid="30" grpId="0" animBg="1"/>
      <p:bldP spid="44" grpId="0"/>
      <p:bldP spid="48" grpId="0" animBg="1"/>
      <p:bldP spid="49" grpId="0" animBg="1"/>
      <p:bldP spid="50" grpId="0"/>
      <p:bldP spid="52" grpId="0" animBg="1"/>
      <p:bldP spid="53" grpId="0"/>
      <p:bldP spid="62" grpId="0" animBg="1"/>
      <p:bldP spid="68" grpId="0" animBg="1"/>
      <p:bldP spid="69" grpId="0"/>
      <p:bldP spid="71" grpId="0" animBg="1"/>
      <p:bldP spid="72" grpId="0"/>
      <p:bldP spid="74" grpId="0" animBg="1"/>
      <p:bldP spid="75" grpId="0" animBg="1"/>
      <p:bldP spid="76" grpId="0"/>
      <p:bldP spid="78" grpId="0" animBg="1"/>
      <p:bldP spid="79" grpId="0"/>
      <p:bldP spid="81" grpId="0" animBg="1"/>
      <p:bldP spid="82" grpId="0" animBg="1"/>
      <p:bldP spid="83" grpId="0"/>
      <p:bldP spid="85" grpId="0" animBg="1"/>
      <p:bldP spid="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759B7A4-2572-4102-4876-C8D90AA07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846"/>
            <a:ext cx="6781800" cy="468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7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144CB99-1FB2-CE74-DE12-D9A62F0EC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6" y="285431"/>
            <a:ext cx="7535327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2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89CFE2-E952-8613-2CED-9BF1F5170FD8}"/>
              </a:ext>
            </a:extLst>
          </p:cNvPr>
          <p:cNvSpPr txBox="1"/>
          <p:nvPr/>
        </p:nvSpPr>
        <p:spPr>
          <a:xfrm>
            <a:off x="3657600" y="193986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701934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Theme 5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Custom 89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53761</TotalTime>
  <Words>201</Words>
  <Application>Microsoft Office PowerPoint</Application>
  <PresentationFormat>On-screen Show (16:9)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Georgia</vt:lpstr>
      <vt:lpstr>Georgia Pro Light</vt:lpstr>
      <vt:lpstr>Times New Roman</vt:lpstr>
      <vt:lpstr>Default Theme</vt:lpstr>
      <vt:lpstr>PowerPoint Presentation</vt:lpstr>
      <vt:lpstr>PowerPoint Presentation</vt:lpstr>
      <vt:lpstr>PowerPoint Presentation</vt:lpstr>
      <vt:lpstr>PowerPoint Presentation</vt:lpstr>
      <vt:lpstr> Embedding Process</vt:lpstr>
      <vt:lpstr>Extracting Process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Ahmed Mujtaba</cp:lastModifiedBy>
  <cp:revision>4174</cp:revision>
  <dcterms:created xsi:type="dcterms:W3CDTF">2015-09-08T18:46:55Z</dcterms:created>
  <dcterms:modified xsi:type="dcterms:W3CDTF">2024-01-17T17:51:56Z</dcterms:modified>
</cp:coreProperties>
</file>