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94" r:id="rId5"/>
    <p:sldId id="295" r:id="rId6"/>
    <p:sldId id="296" r:id="rId7"/>
    <p:sldId id="281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279AC-B29C-489C-8C50-FF6C04ABAA34}" v="446" dt="2022-10-09T22:18:13.65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DEVELHOPE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Sabon Next LT"/>
              </a:rPr>
              <a:t>TEAM WORK</a:t>
            </a:r>
            <a:endParaRPr lang="en-US" dirty="0"/>
          </a:p>
          <a:p>
            <a:r>
              <a:rPr lang="en-US" dirty="0">
                <a:cs typeface="Sabon Next LT"/>
              </a:rPr>
              <a:t>presentation</a:t>
            </a: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Explaining code​</a:t>
            </a:r>
          </a:p>
          <a:p>
            <a:r>
              <a:rPr lang="en-US" dirty="0">
                <a:cs typeface="Sabon Next LT"/>
              </a:rPr>
              <a:t>Code execution</a:t>
            </a:r>
            <a:endParaRPr lang="en-US" dirty="0"/>
          </a:p>
          <a:p>
            <a:r>
              <a:rPr lang="en-US" dirty="0"/>
              <a:t>​Output of code</a:t>
            </a:r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Insights explanation</a:t>
            </a:r>
          </a:p>
          <a:p>
            <a:r>
              <a:rPr lang="en-US" dirty="0"/>
              <a:t>​</a:t>
            </a:r>
            <a:endParaRPr lang="en-US" dirty="0">
              <a:cs typeface="Sabon Next 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>
                <a:ea typeface="+mj-lt"/>
                <a:cs typeface="+mj-lt"/>
              </a:rPr>
              <a:t>Explaining code 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Sabon Next LT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raphic 6" descr="Apple with solid fill">
            <a:extLst>
              <a:ext uri="{FF2B5EF4-FFF2-40B4-BE49-F238E27FC236}">
                <a16:creationId xmlns:a16="http://schemas.microsoft.com/office/drawing/2014/main" id="{7624DEDF-4CD1-CB79-75BC-DAD90477D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3091" y="2222090"/>
            <a:ext cx="730046" cy="7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5C12-BD1E-20DD-3B08-1514C2BD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92" y="3038856"/>
            <a:ext cx="3445391" cy="768096"/>
          </a:xfrm>
        </p:spPr>
        <p:txBody>
          <a:bodyPr/>
          <a:lstStyle/>
          <a:p>
            <a:r>
              <a:rPr lang="en-US" dirty="0"/>
              <a:t>Table_1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CEDA2FA-E678-EF5C-8D98-3FE701282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563" y="-1950"/>
            <a:ext cx="5172523" cy="680549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C022E-C23A-6A62-DAD8-8135B1AE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62" y="51619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2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D39-8928-F823-E644-DFA849F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19" y="856765"/>
            <a:ext cx="3995651" cy="768096"/>
          </a:xfrm>
        </p:spPr>
        <p:txBody>
          <a:bodyPr/>
          <a:lstStyle/>
          <a:p>
            <a:r>
              <a:rPr lang="en-US" dirty="0"/>
              <a:t>Table_2</a:t>
            </a: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49C4661-2376-8278-B464-11CB408F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245" y="2079752"/>
            <a:ext cx="6962762" cy="459398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FA5E-59C5-8BB6-F19A-14D8D61A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3323-D285-AADA-FF5C-45943CA2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165" y="5405675"/>
            <a:ext cx="5138651" cy="768096"/>
          </a:xfrm>
        </p:spPr>
        <p:txBody>
          <a:bodyPr/>
          <a:lstStyle/>
          <a:p>
            <a:r>
              <a:rPr lang="en-US" dirty="0"/>
              <a:t>LAST TABLE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61207FE-3E5F-F8F1-4CC3-20345C3C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298" y="1262068"/>
            <a:ext cx="6779202" cy="35969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0C50-3D70-840C-D2AD-63DF0193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 panose="020B0604020202020204" pitchFamily="34" charset="0"/>
              </a:rPr>
              <a:t>RESULTS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Sabon Next LT"/>
                <a:cs typeface="Sabon Next LT"/>
              </a:rPr>
              <a:t>&amp; INSIGHTS</a:t>
            </a: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848" y="3097323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DEVELHOPE </vt:lpstr>
      <vt:lpstr>AGENDA</vt:lpstr>
      <vt:lpstr>Explaining code </vt:lpstr>
      <vt:lpstr>Table_1</vt:lpstr>
      <vt:lpstr>Table_2</vt:lpstr>
      <vt:lpstr>LAST TABLE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174</cp:revision>
  <dcterms:created xsi:type="dcterms:W3CDTF">2022-10-09T21:27:43Z</dcterms:created>
  <dcterms:modified xsi:type="dcterms:W3CDTF">2022-10-09T22:18:51Z</dcterms:modified>
</cp:coreProperties>
</file>