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26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24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1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895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7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14B2FA-BD65-406A-8198-4C2E9E580B2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7A70A8-87C4-42CD-B2F7-8324F94648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43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614" y="1788454"/>
            <a:ext cx="9749307" cy="2098226"/>
          </a:xfrm>
        </p:spPr>
        <p:txBody>
          <a:bodyPr/>
          <a:lstStyle/>
          <a:p>
            <a:r>
              <a:rPr lang="en-US" dirty="0" smtClean="0"/>
              <a:t>Battle of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Delivered by</a:t>
            </a:r>
            <a:r>
              <a:rPr lang="en-US" dirty="0" smtClean="0"/>
              <a:t>: Ahmed Mokhtar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desciption</a:t>
            </a:r>
            <a:r>
              <a:rPr lang="en-US" b="1" dirty="0"/>
              <a:t> which are collected from the foursquare </a:t>
            </a:r>
            <a:r>
              <a:rPr lang="en-US" b="1" dirty="0" err="1"/>
              <a:t>Api</a:t>
            </a:r>
            <a:endParaRPr lang="en-US" b="1" dirty="0"/>
          </a:p>
          <a:p>
            <a:r>
              <a:rPr lang="en-US" dirty="0"/>
              <a:t>The data is required to provide adequate information about the Cafes, Restaurants, Shopping malls and sporting clubs.</a:t>
            </a:r>
          </a:p>
          <a:p>
            <a:r>
              <a:rPr lang="en-US" dirty="0"/>
              <a:t>The data should help me decide where to rent my </a:t>
            </a:r>
            <a:r>
              <a:rPr lang="en-US" dirty="0" err="1"/>
              <a:t>appartment</a:t>
            </a:r>
            <a:r>
              <a:rPr lang="en-US" dirty="0"/>
              <a:t> with good pricing.</a:t>
            </a:r>
          </a:p>
          <a:p>
            <a:r>
              <a:rPr lang="en-US" dirty="0"/>
              <a:t>The data should help me make the most use out of my time with the top areas to visit and meet by.</a:t>
            </a:r>
          </a:p>
          <a:p>
            <a:r>
              <a:rPr lang="en-US" b="1" dirty="0"/>
              <a:t>Data Usage</a:t>
            </a:r>
          </a:p>
          <a:p>
            <a:r>
              <a:rPr lang="en-US" dirty="0"/>
              <a:t>Using the </a:t>
            </a:r>
            <a:r>
              <a:rPr lang="en-US" dirty="0" err="1"/>
              <a:t>geolocator</a:t>
            </a:r>
            <a:r>
              <a:rPr lang="en-US" dirty="0"/>
              <a:t> to locate New Cairo Address</a:t>
            </a:r>
          </a:p>
          <a:p>
            <a:r>
              <a:rPr lang="en-US" dirty="0"/>
              <a:t>get address </a:t>
            </a:r>
            <a:r>
              <a:rPr lang="en-US" dirty="0" err="1"/>
              <a:t>longitute</a:t>
            </a:r>
            <a:r>
              <a:rPr lang="en-US" dirty="0"/>
              <a:t> and latitudes</a:t>
            </a:r>
          </a:p>
          <a:p>
            <a:r>
              <a:rPr lang="en-US" dirty="0"/>
              <a:t>Use the four square </a:t>
            </a:r>
            <a:r>
              <a:rPr lang="en-US" dirty="0" err="1"/>
              <a:t>Api</a:t>
            </a:r>
            <a:r>
              <a:rPr lang="en-US" dirty="0"/>
              <a:t> with the Client ID and Version to find out the list of venues around a radius area.</a:t>
            </a:r>
          </a:p>
        </p:txBody>
      </p:sp>
    </p:spTree>
    <p:extLst>
      <p:ext uri="{BB962C8B-B14F-4D97-AF65-F5344CB8AC3E}">
        <p14:creationId xmlns:p14="http://schemas.microsoft.com/office/powerpoint/2010/main" val="30111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Neighborhoods Map for the Choosing Area (New Cairo, Egypt)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715" y="2350598"/>
            <a:ext cx="5808372" cy="38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206" y="235040"/>
            <a:ext cx="9601200" cy="1117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Number of Restaurants Categories Around the selected District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08" y="1560417"/>
            <a:ext cx="6465195" cy="52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789" y="2190132"/>
            <a:ext cx="6828821" cy="45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0</a:t>
            </a:r>
            <a:br>
              <a:rPr lang="en-US" dirty="0" smtClean="0"/>
            </a:br>
            <a:r>
              <a:rPr lang="en-US" dirty="0" smtClean="0"/>
              <a:t>The Selected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333" y="2688464"/>
            <a:ext cx="4864726" cy="38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</TotalTime>
  <Words>142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Battle of neighborhoods</vt:lpstr>
      <vt:lpstr>Data Section</vt:lpstr>
      <vt:lpstr>The Neighborhoods Map for the Choosing Area (New Cairo, Egypt)</vt:lpstr>
      <vt:lpstr>The Number of Restaurants Categories Around the selected District</vt:lpstr>
      <vt:lpstr>Availability of Categories</vt:lpstr>
      <vt:lpstr>Cluster 0 The Selected Cluster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account</dc:creator>
  <cp:lastModifiedBy>Microsoft account</cp:lastModifiedBy>
  <cp:revision>2</cp:revision>
  <dcterms:created xsi:type="dcterms:W3CDTF">2021-03-05T19:54:33Z</dcterms:created>
  <dcterms:modified xsi:type="dcterms:W3CDTF">2021-03-05T20:04:34Z</dcterms:modified>
</cp:coreProperties>
</file>