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63" r:id="rId8"/>
    <p:sldId id="1865" r:id="rId9"/>
    <p:sldId id="1866" r:id="rId10"/>
    <p:sldId id="1867" r:id="rId11"/>
    <p:sldId id="1848" r:id="rId12"/>
    <p:sldId id="1849" r:id="rId13"/>
    <p:sldId id="1868" r:id="rId14"/>
    <p:sldId id="1859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DC4F1-E008-4E65-8BEC-6620EDC5DB32}" v="1" dt="2023-12-25T20:40:1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3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2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12/26/2023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01C2D1"/>
                </a:solidFill>
              </a:rPr>
              <a:t>Library Management System</a:t>
            </a:r>
            <a:endParaRPr lang="en-US" altLang="en-US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9CD83-EA6D-63E8-FB59-E2B6925436D4}"/>
              </a:ext>
            </a:extLst>
          </p:cNvPr>
          <p:cNvSpPr txBox="1"/>
          <p:nvPr/>
        </p:nvSpPr>
        <p:spPr>
          <a:xfrm>
            <a:off x="4459574" y="4377128"/>
            <a:ext cx="6115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AHMED MUSHARAF 2022067</a:t>
            </a:r>
          </a:p>
          <a:p>
            <a:r>
              <a:rPr lang="en-US" dirty="0"/>
              <a:t>SAAIM ALI KHAN 2022519</a:t>
            </a:r>
          </a:p>
          <a:p>
            <a:r>
              <a:rPr lang="en-US"/>
              <a:t>MUHAMMAD ARSAL 2022350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D027-6A70-96B2-2112-B5F27C0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365" y="2813447"/>
            <a:ext cx="9141397" cy="615553"/>
          </a:xfrm>
        </p:spPr>
        <p:txBody>
          <a:bodyPr/>
          <a:lstStyle/>
          <a:p>
            <a:r>
              <a:rPr lang="en-US" dirty="0"/>
              <a:t>OUR GITHUB REPOSITORY 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7F4D0A3-5F77-1E35-3E9C-43BFB487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07" y="1538745"/>
            <a:ext cx="3936167" cy="39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610064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" y="182563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858" y="1371601"/>
            <a:ext cx="7407639" cy="5141626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Significance</a:t>
            </a:r>
          </a:p>
          <a:p>
            <a:pPr lvl="1"/>
            <a:r>
              <a:rPr lang="en-US" sz="1600" dirty="0"/>
              <a:t>The Library Management System is a comprehensive software solution designed to efficiently manage library resources, student information, and book transactions.</a:t>
            </a:r>
            <a:endParaRPr lang="en-US" altLang="en-US" sz="1600" dirty="0"/>
          </a:p>
          <a:p>
            <a:r>
              <a:rPr lang="en-US" altLang="en-US" sz="1800" dirty="0"/>
              <a:t>Key Features</a:t>
            </a:r>
          </a:p>
          <a:p>
            <a:pPr lvl="1"/>
            <a:r>
              <a:rPr lang="en-US" altLang="en-US" sz="1600" dirty="0"/>
              <a:t>Student Management:</a:t>
            </a:r>
          </a:p>
          <a:p>
            <a:pPr marL="0" lvl="1" indent="0">
              <a:buNone/>
            </a:pPr>
            <a:r>
              <a:rPr lang="en-US" altLang="en-US" sz="1600" dirty="0"/>
              <a:t>Array-Based List: Stores student information.</a:t>
            </a:r>
          </a:p>
          <a:p>
            <a:pPr marL="0" lvl="1" indent="0">
              <a:buNone/>
            </a:pPr>
            <a:r>
              <a:rPr lang="en-US" altLang="en-US" sz="1600" dirty="0"/>
              <a:t>Linked List: Additional storage for students.</a:t>
            </a:r>
          </a:p>
          <a:p>
            <a:pPr lvl="1"/>
            <a:r>
              <a:rPr lang="en-US" altLang="en-US" sz="1600" dirty="0"/>
              <a:t>Book Management:</a:t>
            </a:r>
          </a:p>
          <a:p>
            <a:pPr marL="0" lvl="1" indent="0">
              <a:buNone/>
            </a:pPr>
            <a:r>
              <a:rPr lang="en-US" altLang="en-US" sz="1600" dirty="0"/>
              <a:t>Checkout and Return: Tracks book transactions.</a:t>
            </a:r>
          </a:p>
          <a:p>
            <a:pPr marL="0" lvl="1" indent="0">
              <a:buNone/>
            </a:pPr>
            <a:r>
              <a:rPr lang="en-US" altLang="en-US" sz="1600" dirty="0"/>
              <a:t>Available Books: Manages the library's book inventory.</a:t>
            </a:r>
          </a:p>
          <a:p>
            <a:pPr lvl="1"/>
            <a:r>
              <a:rPr lang="en-US" altLang="en-US" sz="1600" dirty="0"/>
              <a:t>User Interaction:</a:t>
            </a:r>
          </a:p>
          <a:p>
            <a:pPr marL="0" lvl="1" indent="0">
              <a:buNone/>
            </a:pPr>
            <a:r>
              <a:rPr lang="en-US" altLang="en-US" sz="1600" dirty="0"/>
              <a:t>Main Menu: Allows users to perform various operations.</a:t>
            </a:r>
          </a:p>
          <a:p>
            <a:pPr marL="0" lvl="1" indent="0">
              <a:buNone/>
            </a:pPr>
            <a:r>
              <a:rPr lang="en-US" altLang="en-US" sz="1600" dirty="0"/>
              <a:t>Intuitive Interface: Enables easy navigation.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b="1" dirty="0"/>
              <a:t>Overview of the main components: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Array-Based List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List for Students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Purpose: Store student information</a:t>
            </a:r>
          </a:p>
          <a:p>
            <a:pPr marL="0" lvl="1" indent="0">
              <a:buNone/>
            </a:pPr>
            <a:r>
              <a:rPr lang="en-US" dirty="0"/>
              <a:t>Functions:</a:t>
            </a:r>
          </a:p>
          <a:p>
            <a:pPr lvl="1"/>
            <a:r>
              <a:rPr lang="en-US" dirty="0"/>
              <a:t>Add Student</a:t>
            </a:r>
          </a:p>
          <a:p>
            <a:pPr lvl="1"/>
            <a:r>
              <a:rPr lang="en-US" dirty="0"/>
              <a:t>Search Student</a:t>
            </a:r>
          </a:p>
          <a:p>
            <a:pPr lvl="1"/>
            <a:r>
              <a:rPr lang="en-US" dirty="0"/>
              <a:t>Display Students</a:t>
            </a:r>
          </a:p>
          <a:p>
            <a:pPr lvl="1"/>
            <a:r>
              <a:rPr lang="en-US" dirty="0"/>
              <a:t>Sort Students</a:t>
            </a:r>
          </a:p>
          <a:p>
            <a:pPr lvl="1"/>
            <a:r>
              <a:rPr lang="en-US" dirty="0"/>
              <a:t>Delete Student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Purpose: Additional storage for students</a:t>
            </a:r>
          </a:p>
          <a:p>
            <a:pPr marL="0" lvl="1" indent="0">
              <a:buNone/>
            </a:pPr>
            <a:r>
              <a:rPr lang="en-US" dirty="0"/>
              <a:t>Functions:</a:t>
            </a:r>
          </a:p>
          <a:p>
            <a:pPr lvl="1"/>
            <a:r>
              <a:rPr lang="en-US" dirty="0"/>
              <a:t>Add Student</a:t>
            </a:r>
          </a:p>
          <a:p>
            <a:pPr lvl="1"/>
            <a:r>
              <a:rPr lang="en-US" dirty="0"/>
              <a:t>Display Students</a:t>
            </a:r>
          </a:p>
          <a:p>
            <a:pPr lvl="1"/>
            <a:r>
              <a:rPr lang="en-US" dirty="0"/>
              <a:t>Delete Student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82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Management System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Purpose: Manage books and transactions</a:t>
            </a:r>
          </a:p>
          <a:p>
            <a:pPr marL="0" lvl="1" indent="0">
              <a:buNone/>
            </a:pPr>
            <a:r>
              <a:rPr lang="en-US" dirty="0"/>
              <a:t>Components:</a:t>
            </a:r>
          </a:p>
          <a:p>
            <a:pPr lvl="1"/>
            <a:r>
              <a:rPr lang="en-US" dirty="0"/>
              <a:t>Stack for Book Checkout</a:t>
            </a:r>
          </a:p>
          <a:p>
            <a:pPr lvl="1"/>
            <a:r>
              <a:rPr lang="en-US" dirty="0"/>
              <a:t>Queue for Book Return</a:t>
            </a:r>
          </a:p>
          <a:p>
            <a:pPr lvl="1"/>
            <a:r>
              <a:rPr lang="en-US" dirty="0"/>
              <a:t>List of Available Books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8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Management System Functions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Checkout Book</a:t>
            </a:r>
          </a:p>
          <a:p>
            <a:pPr lvl="1"/>
            <a:r>
              <a:rPr lang="en-US" dirty="0"/>
              <a:t>Return Book</a:t>
            </a:r>
          </a:p>
          <a:p>
            <a:pPr lvl="1"/>
            <a:r>
              <a:rPr lang="en-US" dirty="0"/>
              <a:t>Display Checked Out Books</a:t>
            </a:r>
          </a:p>
          <a:p>
            <a:pPr lvl="1"/>
            <a:r>
              <a:rPr lang="en-US" dirty="0"/>
              <a:t>Display Return Queue</a:t>
            </a:r>
          </a:p>
          <a:p>
            <a:pPr lvl="1"/>
            <a:r>
              <a:rPr lang="en-US" dirty="0"/>
              <a:t>Display Available Books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16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788"/>
                </a:solidFill>
              </a:rPr>
              <a:t>Main Menu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199"/>
            <a:ext cx="10668000" cy="4463321"/>
          </a:xfrm>
        </p:spPr>
        <p:txBody>
          <a:bodyPr lIns="9144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Options Overview:</a:t>
            </a:r>
          </a:p>
          <a:p>
            <a:pPr marL="0" indent="0">
              <a:buNone/>
            </a:pPr>
            <a:endParaRPr lang="en-US" altLang="en-US" sz="1800" b="0" dirty="0">
              <a:solidFill>
                <a:schemeClr val="bg2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1: Add Student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2: Search Student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3: Display Students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4: Sort Students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5: Delete Student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6: Checkout Book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7: Return Book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8: Display Checked Out Books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9: Display Return Queue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10: Display Available Books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11: Exit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12: Display Hardcoded Data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2134849"/>
          </a:xfrm>
        </p:spPr>
        <p:txBody>
          <a:bodyPr/>
          <a:lstStyle/>
          <a:p>
            <a:r>
              <a:rPr lang="en-US" dirty="0"/>
              <a:t>The Library Management System provides a versatile platform for efficient library operations.</a:t>
            </a:r>
          </a:p>
          <a:p>
            <a:r>
              <a:rPr lang="en-US" dirty="0"/>
              <a:t>Balances simplicity with functionality for a practical learning experience.</a:t>
            </a:r>
          </a:p>
          <a:p>
            <a:r>
              <a:rPr lang="en-US" dirty="0"/>
              <a:t>Ready for use, adaptation, and expansion in educational settings and beyond.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495144-B44D-41C6-A6BC-6CBBE0B43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32F492-CA3B-4148-BFCA-BDEC356E51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9A2CAE0-6B1F-40A5-853C-FCF4D4DD9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298</Words>
  <Application>Microsoft Office PowerPoint</Application>
  <PresentationFormat>Widescreen</PresentationFormat>
  <Paragraphs>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Office Theme</vt:lpstr>
      <vt:lpstr>Library Management System</vt:lpstr>
      <vt:lpstr>Introduction</vt:lpstr>
      <vt:lpstr>System Architecture</vt:lpstr>
      <vt:lpstr>Array-Based List for Students</vt:lpstr>
      <vt:lpstr>Linked Lists</vt:lpstr>
      <vt:lpstr>Book Management System</vt:lpstr>
      <vt:lpstr>Book Management System Functions</vt:lpstr>
      <vt:lpstr>Main Menu</vt:lpstr>
      <vt:lpstr>Conclusion</vt:lpstr>
      <vt:lpstr>OUR GITHUB REPOSITORY 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2023-12-25T17:45:44Z</dcterms:created>
  <dcterms:modified xsi:type="dcterms:W3CDTF">2023-12-25T20:50:49Z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