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17265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5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80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64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3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61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4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9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2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4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7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4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0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1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🔋 Electric Vehicle Population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Exploring EV Trends in Washington State</a:t>
            </a:r>
          </a:p>
          <a:p>
            <a:r>
              <a:rPr dirty="0"/>
              <a:t>Presented by: [</a:t>
            </a:r>
            <a:r>
              <a:rPr lang="en-US" dirty="0"/>
              <a:t>Ahmed Nabil</a:t>
            </a:r>
            <a:r>
              <a:rPr dirty="0"/>
              <a:t>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Language: Python</a:t>
            </a:r>
          </a:p>
          <a:p>
            <a:r>
              <a:t>• Libraries: pandas, matplotlib, seaborn</a:t>
            </a:r>
          </a:p>
          <a:p>
            <a:r>
              <a:t>• Environment: Jupyter Notebook</a:t>
            </a:r>
          </a:p>
          <a:p>
            <a:r>
              <a:t>• Dataset: Local CSV file (Windows)</a:t>
            </a:r>
          </a:p>
          <a:p>
            <a:r>
              <a:t>• Visualizations: countplot, bar, boxplot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725" y="2517656"/>
            <a:ext cx="7429499" cy="1478570"/>
          </a:xfrm>
        </p:spPr>
        <p:txBody>
          <a:bodyPr/>
          <a:lstStyle/>
          <a:p>
            <a:r>
              <a:rPr dirty="0"/>
              <a:t>🎬 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Clean and explore a real-world dataset</a:t>
            </a:r>
          </a:p>
          <a:p>
            <a:r>
              <a:t>• Analyze electric vehicle types, manufacturers, and trends</a:t>
            </a:r>
          </a:p>
          <a:p>
            <a:r>
              <a:t>• Visualize insights using Python libraries (pandas, matplotlib, seaborn)</a:t>
            </a:r>
          </a:p>
          <a:p>
            <a:r>
              <a:t>• Answer specific analytical questions</a:t>
            </a:r>
          </a:p>
          <a:p>
            <a:r>
              <a:t>• Use Model Year to examine EV adoption over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📦 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File name: Electric_Vehicle_Population_Data.csv</a:t>
            </a:r>
          </a:p>
          <a:p>
            <a:r>
              <a:t>• Rows: ~246,000 (10,000 sample used)</a:t>
            </a:r>
          </a:p>
          <a:p>
            <a:r>
              <a:t>• Columns: 17 (10 selected)</a:t>
            </a:r>
          </a:p>
          <a:p>
            <a:r>
              <a:t>• Key columns include: Model Year, Make, Model, Electric Range, Base MSRP,</a:t>
            </a:r>
          </a:p>
          <a:p>
            <a:r>
              <a:t>  County, City, Electric Vehicle Type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🧹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Removed rows with missing values in critical columns:</a:t>
            </a:r>
          </a:p>
          <a:p>
            <a:r>
              <a:t>  - County, City, Make, Electric Vehicle Type</a:t>
            </a:r>
          </a:p>
          <a:p>
            <a:r>
              <a:t>• Reset the index after cleaning</a:t>
            </a:r>
          </a:p>
          <a:p>
            <a:r>
              <a:t>• Ensured consistent and usable dataset for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Univariate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Most common EV Type: Battery Electric Vehicle (BEV)</a:t>
            </a:r>
          </a:p>
          <a:p>
            <a:r>
              <a:t>• Top manufacturer: Tesla</a:t>
            </a:r>
          </a:p>
          <a:p>
            <a:r>
              <a:t>• Registrations increased sharply after 2020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Multivariate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BEVs have significantly higher electric range than PHEVs</a:t>
            </a:r>
          </a:p>
          <a:p>
            <a:r>
              <a:t>• BEVs are also more expensive on average (Base MSRP)</a:t>
            </a:r>
          </a:p>
          <a:p>
            <a:r>
              <a:t>• King County has the highest EV registrations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📅 Model Year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Most vehicles are from 2020–2024</a:t>
            </a:r>
          </a:p>
          <a:p>
            <a:r>
              <a:t>• Reflects rapid growth in EV adoption</a:t>
            </a:r>
          </a:p>
          <a:p>
            <a:r>
              <a:t>• BEVs dominate newer model years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❓ Analytical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are the top 5 EV manufacturers?</a:t>
            </a:r>
          </a:p>
          <a:p>
            <a:r>
              <a:t>2. Which counties have the highest EV adoption?</a:t>
            </a:r>
          </a:p>
          <a:p>
            <a:r>
              <a:t>3. Which models have the highest electric range?</a:t>
            </a:r>
          </a:p>
          <a:p>
            <a:r>
              <a:t>4. What is the average MSRP by EV type?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Tesla is the dominant EV brand in this dataset</a:t>
            </a:r>
          </a:p>
          <a:p>
            <a:r>
              <a:t>• BEVs outperform PHEVs in range and popularity</a:t>
            </a:r>
          </a:p>
          <a:p>
            <a:r>
              <a:t>• EV adoption increased significantly after 2020</a:t>
            </a:r>
          </a:p>
          <a:p>
            <a:r>
              <a:t>• Urban counties lead in registrations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</TotalTime>
  <Words>364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🔋 Electric Vehicle Population Data Analysis</vt:lpstr>
      <vt:lpstr>🎯 Project Objectives</vt:lpstr>
      <vt:lpstr>📦 Dataset Overview</vt:lpstr>
      <vt:lpstr>🧹 Data Cleaning</vt:lpstr>
      <vt:lpstr>📊 Univariate Analysis</vt:lpstr>
      <vt:lpstr>🔍 Multivariate Analysis</vt:lpstr>
      <vt:lpstr>📅 Model Year Analysis</vt:lpstr>
      <vt:lpstr>❓ Analytical Questions</vt:lpstr>
      <vt:lpstr>✅ Conclusions</vt:lpstr>
      <vt:lpstr>🧠 Tools Used</vt:lpstr>
      <vt:lpstr>🎬 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Ahmed Nabil Allam (GA-)</cp:lastModifiedBy>
  <cp:revision>2</cp:revision>
  <dcterms:created xsi:type="dcterms:W3CDTF">2013-01-27T09:14:16Z</dcterms:created>
  <dcterms:modified xsi:type="dcterms:W3CDTF">2025-06-13T10:28:37Z</dcterms:modified>
  <cp:category/>
</cp:coreProperties>
</file>