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🔋 Electric Vehicle Population Data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Exploring EV Trends in Washington State</a:t>
            </a:r>
          </a:p>
          <a:p>
            <a:r>
              <a:t>Presented by: [Your Name]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🧠 Tools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Language: Python</a:t>
            </a:r>
          </a:p>
          <a:p>
            <a:r>
              <a:t>• Libraries: pandas, matplotlib, seaborn</a:t>
            </a:r>
          </a:p>
          <a:p>
            <a:r>
              <a:t>• Environment: Jupyter Notebook</a:t>
            </a:r>
          </a:p>
          <a:p>
            <a:r>
              <a:t>• Dataset: Local CSV file (Windows)</a:t>
            </a:r>
          </a:p>
          <a:p>
            <a:r>
              <a:t>• Visualizations: countplot, bar, boxplot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🎬 Thank You!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Any Questions?</a:t>
            </a:r>
          </a:p>
          <a:p>
            <a:r>
              <a:t>Presented by: [Your Name]</a:t>
            </a:r>
          </a:p>
          <a:p>
            <a:r>
              <a:t>Email: [you@example.com]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🎯 Project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Clean and explore a real-world dataset</a:t>
            </a:r>
          </a:p>
          <a:p>
            <a:r>
              <a:t>• Analyze electric vehicle types, manufacturers, and trends</a:t>
            </a:r>
          </a:p>
          <a:p>
            <a:r>
              <a:t>• Visualize insights using Python libraries (pandas, matplotlib, seaborn)</a:t>
            </a:r>
          </a:p>
          <a:p>
            <a:r>
              <a:t>• Answer specific analytical questions</a:t>
            </a:r>
          </a:p>
          <a:p>
            <a:r>
              <a:t>• Use Model Year to examine EV adoption over time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📦 Dataset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File name: Electric_Vehicle_Population_Data.csv</a:t>
            </a:r>
          </a:p>
          <a:p>
            <a:r>
              <a:t>• Rows: ~246,000 (10,000 sample used)</a:t>
            </a:r>
          </a:p>
          <a:p>
            <a:r>
              <a:t>• Columns: 17 (10 selected)</a:t>
            </a:r>
          </a:p>
          <a:p>
            <a:r>
              <a:t>• Key columns include: Model Year, Make, Model, Electric Range, Base MSRP,</a:t>
            </a:r>
          </a:p>
          <a:p>
            <a:r>
              <a:t>  County, City, Electric Vehicle Type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🧹 Data Cleaning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Removed rows with missing values in critical columns:</a:t>
            </a:r>
          </a:p>
          <a:p>
            <a:r>
              <a:t>  - County, City, Make, Electric Vehicle Type</a:t>
            </a:r>
          </a:p>
          <a:p>
            <a:r>
              <a:t>• Reset the index after cleaning</a:t>
            </a:r>
          </a:p>
          <a:p>
            <a:r>
              <a:t>• Ensured consistent and usable dataset for analysis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📊 Univariate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Most common EV Type: Battery Electric Vehicle (BEV)</a:t>
            </a:r>
          </a:p>
          <a:p>
            <a:r>
              <a:t>• Top manufacturer: Tesla</a:t>
            </a:r>
          </a:p>
          <a:p>
            <a:r>
              <a:t>• Registrations increased sharply after 2020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🔍 Multivariate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BEVs have significantly higher electric range than PHEVs</a:t>
            </a:r>
          </a:p>
          <a:p>
            <a:r>
              <a:t>• BEVs are also more expensive on average (Base MSRP)</a:t>
            </a:r>
          </a:p>
          <a:p>
            <a:r>
              <a:t>• King County has the highest EV registrations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📅 Model Year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Most vehicles are from 2020–2024</a:t>
            </a:r>
          </a:p>
          <a:p>
            <a:r>
              <a:t>• Reflects rapid growth in EV adoption</a:t>
            </a:r>
          </a:p>
          <a:p>
            <a:r>
              <a:t>• BEVs dominate newer model years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❓ Analytical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What are the top 5 EV manufacturers?</a:t>
            </a:r>
          </a:p>
          <a:p>
            <a:r>
              <a:t>2. Which counties have the highest EV adoption?</a:t>
            </a:r>
          </a:p>
          <a:p>
            <a:r>
              <a:t>3. Which models have the highest electric range?</a:t>
            </a:r>
          </a:p>
          <a:p>
            <a:r>
              <a:t>4. What is the average MSRP by EV type?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✅ 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Tesla is the dominant EV brand in this dataset</a:t>
            </a:r>
          </a:p>
          <a:p>
            <a:r>
              <a:t>• BEVs outperform PHEVs in range and popularity</a:t>
            </a:r>
          </a:p>
          <a:p>
            <a:r>
              <a:t>• EV adoption increased significantly after 2020</a:t>
            </a:r>
          </a:p>
          <a:p>
            <a:r>
              <a:t>• Urban counties lead in registrations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