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567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51611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383108" y="3179281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23196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4295608" y="3187132"/>
            <a:ext cx="533436" cy="230832"/>
            <a:chOff x="2704902" y="2010614"/>
            <a:chExt cx="533436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835696" y="307433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11</cp:revision>
  <dcterms:created xsi:type="dcterms:W3CDTF">2022-05-13T13:42:14Z</dcterms:created>
  <dcterms:modified xsi:type="dcterms:W3CDTF">2022-05-13T15:38:49Z</dcterms:modified>
</cp:coreProperties>
</file>