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4267786" y="3168305"/>
            <a:ext cx="533436" cy="230832"/>
            <a:chOff x="2704902" y="2010614"/>
            <a:chExt cx="53343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4807874" y="308009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5134DD-23BC-49C7-91E3-9AF9E62DAA89}"/>
              </a:ext>
            </a:extLst>
          </p:cNvPr>
          <p:cNvGrpSpPr/>
          <p:nvPr/>
        </p:nvGrpSpPr>
        <p:grpSpPr>
          <a:xfrm>
            <a:off x="5145812" y="3124946"/>
            <a:ext cx="583772" cy="230833"/>
            <a:chOff x="2704902" y="2010614"/>
            <a:chExt cx="533436" cy="14567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F2543C-E8EF-4904-844D-6D155B5839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F2C5A4-FF43-4E4F-8DA6-1C418ED6209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EC0A3713-B069-4DD1-8FB9-A0B36CC6AB55}"/>
              </a:ext>
            </a:extLst>
          </p:cNvPr>
          <p:cNvSpPr/>
          <p:nvPr/>
        </p:nvSpPr>
        <p:spPr>
          <a:xfrm>
            <a:off x="5736236" y="304323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6B4A3-EE66-4346-9449-648130DDD87C}"/>
              </a:ext>
            </a:extLst>
          </p:cNvPr>
          <p:cNvGrpSpPr/>
          <p:nvPr/>
        </p:nvGrpSpPr>
        <p:grpSpPr>
          <a:xfrm>
            <a:off x="6094412" y="3118444"/>
            <a:ext cx="533436" cy="230832"/>
            <a:chOff x="2704902" y="2010614"/>
            <a:chExt cx="533436" cy="23083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20C023E-12C9-48B4-92E2-28766912187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EB40-EB06-4C44-A59A-236E98A98A7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A3BC3FC-4893-46CB-9143-B82B1FE9B37D}"/>
              </a:ext>
            </a:extLst>
          </p:cNvPr>
          <p:cNvSpPr/>
          <p:nvPr/>
        </p:nvSpPr>
        <p:spPr>
          <a:xfrm>
            <a:off x="6634500" y="301214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7009188" y="3124940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7549276" y="301214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9</cp:revision>
  <dcterms:created xsi:type="dcterms:W3CDTF">2022-05-13T13:42:14Z</dcterms:created>
  <dcterms:modified xsi:type="dcterms:W3CDTF">2022-05-13T18:43:57Z</dcterms:modified>
</cp:coreProperties>
</file>