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2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547728" y="3259654"/>
            <a:ext cx="700135" cy="274048"/>
            <a:chOff x="2704902" y="2052002"/>
            <a:chExt cx="533436" cy="20879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843228" y="2052002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t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249403" y="3044558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729461" y="3237715"/>
            <a:ext cx="550524" cy="274049"/>
            <a:chOff x="2725337" y="2036628"/>
            <a:chExt cx="419447" cy="2088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2725337" y="2072338"/>
              <a:ext cx="41944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40589" y="2036628"/>
              <a:ext cx="150495" cy="208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283220" y="3050366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3839224" y="3291268"/>
            <a:ext cx="511097" cy="287862"/>
            <a:chOff x="2633073" y="2094312"/>
            <a:chExt cx="389407" cy="21932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2633073" y="2094312"/>
              <a:ext cx="38940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735139" y="2104837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r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4259991" y="3044558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111B1D-132C-4904-9344-3C2EABF64958}"/>
              </a:ext>
            </a:extLst>
          </p:cNvPr>
          <p:cNvGrpSpPr/>
          <p:nvPr/>
        </p:nvGrpSpPr>
        <p:grpSpPr>
          <a:xfrm>
            <a:off x="4740051" y="3284590"/>
            <a:ext cx="444810" cy="372733"/>
            <a:chOff x="2492603" y="2100859"/>
            <a:chExt cx="338903" cy="28398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6D99E8-AB6C-45D4-A71B-70DCA38C227E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>
              <a:off x="2492603" y="2100859"/>
              <a:ext cx="33890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0F9A2C-356A-4839-A429-AD8CFAC21CC1}"/>
                </a:ext>
              </a:extLst>
            </p:cNvPr>
            <p:cNvSpPr txBox="1"/>
            <p:nvPr/>
          </p:nvSpPr>
          <p:spPr>
            <a:xfrm>
              <a:off x="2551564" y="2176047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m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150459C4-103E-4853-AE52-EC4289DFD593}"/>
              </a:ext>
            </a:extLst>
          </p:cNvPr>
          <p:cNvSpPr/>
          <p:nvPr/>
        </p:nvSpPr>
        <p:spPr>
          <a:xfrm>
            <a:off x="5184861" y="3044558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5134DD-23BC-49C7-91E3-9AF9E62DAA89}"/>
              </a:ext>
            </a:extLst>
          </p:cNvPr>
          <p:cNvGrpSpPr/>
          <p:nvPr/>
        </p:nvGrpSpPr>
        <p:grpSpPr>
          <a:xfrm>
            <a:off x="5664924" y="3262462"/>
            <a:ext cx="499191" cy="274049"/>
            <a:chOff x="2352493" y="2084300"/>
            <a:chExt cx="347541" cy="131774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9F2543C-E8EF-4904-844D-6D155B583979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2352493" y="2094939"/>
              <a:ext cx="34754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F2C5A4-FF43-4E4F-8DA6-1C418ED6209B}"/>
                </a:ext>
              </a:extLst>
            </p:cNvPr>
            <p:cNvSpPr txBox="1"/>
            <p:nvPr/>
          </p:nvSpPr>
          <p:spPr>
            <a:xfrm>
              <a:off x="2479728" y="2084300"/>
              <a:ext cx="150495" cy="13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i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EC0A3713-B069-4DD1-8FB9-A0B36CC6AB55}"/>
              </a:ext>
            </a:extLst>
          </p:cNvPr>
          <p:cNvSpPr/>
          <p:nvPr/>
        </p:nvSpPr>
        <p:spPr>
          <a:xfrm>
            <a:off x="6172981" y="3071206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86B4A3-EE66-4346-9449-648130DDD87C}"/>
              </a:ext>
            </a:extLst>
          </p:cNvPr>
          <p:cNvGrpSpPr/>
          <p:nvPr/>
        </p:nvGrpSpPr>
        <p:grpSpPr>
          <a:xfrm>
            <a:off x="6653041" y="3284587"/>
            <a:ext cx="585159" cy="274048"/>
            <a:chOff x="2123492" y="2150723"/>
            <a:chExt cx="445835" cy="208799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20C023E-12C9-48B4-92E2-28766912187A}"/>
                </a:ext>
              </a:extLst>
            </p:cNvPr>
            <p:cNvCxnSpPr>
              <a:cxnSpLocks/>
              <a:stCxn id="54" idx="6"/>
              <a:endCxn id="66" idx="2"/>
            </p:cNvCxnSpPr>
            <p:nvPr/>
          </p:nvCxnSpPr>
          <p:spPr>
            <a:xfrm flipV="1">
              <a:off x="2123492" y="2165674"/>
              <a:ext cx="445835" cy="535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CCEB40-EB06-4C44-A59A-236E98A98A72}"/>
                </a:ext>
              </a:extLst>
            </p:cNvPr>
            <p:cNvSpPr txBox="1"/>
            <p:nvPr/>
          </p:nvSpPr>
          <p:spPr>
            <a:xfrm>
              <a:off x="2221116" y="2150723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n</a:t>
              </a: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A3BC3FC-4893-46CB-9143-B82B1FE9B37D}"/>
              </a:ext>
            </a:extLst>
          </p:cNvPr>
          <p:cNvSpPr/>
          <p:nvPr/>
        </p:nvSpPr>
        <p:spPr>
          <a:xfrm>
            <a:off x="7238200" y="3064180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D125541-FE97-4543-84D5-B76168D10E07}"/>
              </a:ext>
            </a:extLst>
          </p:cNvPr>
          <p:cNvGrpSpPr/>
          <p:nvPr/>
        </p:nvGrpSpPr>
        <p:grpSpPr>
          <a:xfrm>
            <a:off x="7718260" y="3257249"/>
            <a:ext cx="536231" cy="274048"/>
            <a:chOff x="2022643" y="2216578"/>
            <a:chExt cx="408558" cy="208799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3EB9D7-AC4E-4C02-8CE9-0D1F2B7A86B7}"/>
                </a:ext>
              </a:extLst>
            </p:cNvPr>
            <p:cNvCxnSpPr>
              <a:cxnSpLocks/>
              <a:stCxn id="66" idx="6"/>
              <a:endCxn id="70" idx="2"/>
            </p:cNvCxnSpPr>
            <p:nvPr/>
          </p:nvCxnSpPr>
          <p:spPr>
            <a:xfrm flipV="1">
              <a:off x="2022643" y="2242497"/>
              <a:ext cx="408558" cy="986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AC98E9-F6A8-431E-ACEA-9D96E6DEE8B3}"/>
                </a:ext>
              </a:extLst>
            </p:cNvPr>
            <p:cNvSpPr txBox="1"/>
            <p:nvPr/>
          </p:nvSpPr>
          <p:spPr>
            <a:xfrm>
              <a:off x="2130448" y="2216578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a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6AD06A62-B20E-43A9-B0CC-1086C2C191A9}"/>
              </a:ext>
            </a:extLst>
          </p:cNvPr>
          <p:cNvSpPr/>
          <p:nvPr/>
        </p:nvSpPr>
        <p:spPr>
          <a:xfrm>
            <a:off x="8254491" y="3051238"/>
            <a:ext cx="462239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D8FD1-675D-4EEF-9342-1A49FB8F78BA}"/>
              </a:ext>
            </a:extLst>
          </p:cNvPr>
          <p:cNvGrpSpPr/>
          <p:nvPr/>
        </p:nvGrpSpPr>
        <p:grpSpPr>
          <a:xfrm>
            <a:off x="13541415" y="3239186"/>
            <a:ext cx="454260" cy="291236"/>
            <a:chOff x="2939555" y="2074010"/>
            <a:chExt cx="346103" cy="221895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3BDBB0-F47D-462A-82E6-4936448ADD32}"/>
                </a:ext>
              </a:extLst>
            </p:cNvPr>
            <p:cNvCxnSpPr>
              <a:cxnSpLocks/>
              <a:stCxn id="90" idx="6"/>
              <a:endCxn id="118" idx="2"/>
            </p:cNvCxnSpPr>
            <p:nvPr/>
          </p:nvCxnSpPr>
          <p:spPr>
            <a:xfrm flipV="1">
              <a:off x="2939555" y="2074010"/>
              <a:ext cx="346103" cy="1375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465483-254A-4D64-BA66-AB191D4E2EAC}"/>
                </a:ext>
              </a:extLst>
            </p:cNvPr>
            <p:cNvSpPr txBox="1"/>
            <p:nvPr/>
          </p:nvSpPr>
          <p:spPr>
            <a:xfrm>
              <a:off x="2976448" y="2087106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i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15349168" y="2987317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14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61FE3E-103A-4887-AA67-A7C16DD57F05}"/>
              </a:ext>
            </a:extLst>
          </p:cNvPr>
          <p:cNvGrpSpPr/>
          <p:nvPr/>
        </p:nvGrpSpPr>
        <p:grpSpPr>
          <a:xfrm>
            <a:off x="8716730" y="3284588"/>
            <a:ext cx="480060" cy="385686"/>
            <a:chOff x="1903607" y="2173180"/>
            <a:chExt cx="365761" cy="293855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0167A53-0BDE-4C9D-B372-02F6F4BCA9B7}"/>
                </a:ext>
              </a:extLst>
            </p:cNvPr>
            <p:cNvCxnSpPr>
              <a:cxnSpLocks/>
              <a:stCxn id="70" idx="6"/>
              <a:endCxn id="78" idx="2"/>
            </p:cNvCxnSpPr>
            <p:nvPr/>
          </p:nvCxnSpPr>
          <p:spPr>
            <a:xfrm flipV="1">
              <a:off x="1903607" y="2173180"/>
              <a:ext cx="365761" cy="50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449BEA7-95FA-4491-BE88-DFD6ADBABEFC}"/>
                </a:ext>
              </a:extLst>
            </p:cNvPr>
            <p:cNvSpPr txBox="1"/>
            <p:nvPr/>
          </p:nvSpPr>
          <p:spPr>
            <a:xfrm>
              <a:off x="2029887" y="2258236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t</a:t>
              </a:r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574E48BA-D8B2-4ED1-91C7-BB6C0744C7B5}"/>
              </a:ext>
            </a:extLst>
          </p:cNvPr>
          <p:cNvSpPr/>
          <p:nvPr/>
        </p:nvSpPr>
        <p:spPr>
          <a:xfrm>
            <a:off x="9196790" y="3044558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186E85-3EAB-4C33-BA4C-93EAE1B7B505}"/>
              </a:ext>
            </a:extLst>
          </p:cNvPr>
          <p:cNvGrpSpPr/>
          <p:nvPr/>
        </p:nvGrpSpPr>
        <p:grpSpPr>
          <a:xfrm>
            <a:off x="9676850" y="3185026"/>
            <a:ext cx="700135" cy="274048"/>
            <a:chOff x="2704902" y="2010614"/>
            <a:chExt cx="533436" cy="208799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635340A-9D7B-4D17-8288-B32A64B72D07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16666D-3067-4CCB-B2D0-E40E74D897DC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B9693FBF-415B-41AF-A8F8-64985F4024BF}"/>
              </a:ext>
            </a:extLst>
          </p:cNvPr>
          <p:cNvSpPr/>
          <p:nvPr/>
        </p:nvSpPr>
        <p:spPr>
          <a:xfrm>
            <a:off x="10385715" y="3054336"/>
            <a:ext cx="735906" cy="4439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A7CBCB-D3FC-4B18-9E30-FC141D95D7A0}"/>
              </a:ext>
            </a:extLst>
          </p:cNvPr>
          <p:cNvGrpSpPr/>
          <p:nvPr/>
        </p:nvGrpSpPr>
        <p:grpSpPr>
          <a:xfrm>
            <a:off x="11121622" y="3261563"/>
            <a:ext cx="432209" cy="342842"/>
            <a:chOff x="1892319" y="3160652"/>
            <a:chExt cx="329301" cy="261213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3D35932-77CD-480C-A2E6-385AC28DDB75}"/>
                </a:ext>
              </a:extLst>
            </p:cNvPr>
            <p:cNvCxnSpPr>
              <a:cxnSpLocks/>
              <a:stCxn id="82" idx="6"/>
              <a:endCxn id="86" idx="2"/>
            </p:cNvCxnSpPr>
            <p:nvPr/>
          </p:nvCxnSpPr>
          <p:spPr>
            <a:xfrm flipV="1">
              <a:off x="1892319" y="3160652"/>
              <a:ext cx="329301" cy="1123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6438A91-DC80-4696-AB91-61D3941CA1D0}"/>
                </a:ext>
              </a:extLst>
            </p:cNvPr>
            <p:cNvSpPr txBox="1"/>
            <p:nvPr/>
          </p:nvSpPr>
          <p:spPr>
            <a:xfrm>
              <a:off x="1963286" y="3213066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t</a:t>
              </a:r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011E3EDF-31AC-4348-A615-610D856376A2}"/>
              </a:ext>
            </a:extLst>
          </p:cNvPr>
          <p:cNvSpPr/>
          <p:nvPr/>
        </p:nvSpPr>
        <p:spPr>
          <a:xfrm>
            <a:off x="11553830" y="3035136"/>
            <a:ext cx="735906" cy="4528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6037573-C56E-4255-AA5F-93E70D5A9467}"/>
              </a:ext>
            </a:extLst>
          </p:cNvPr>
          <p:cNvGrpSpPr/>
          <p:nvPr/>
        </p:nvGrpSpPr>
        <p:grpSpPr>
          <a:xfrm>
            <a:off x="12289738" y="3257250"/>
            <a:ext cx="515776" cy="314540"/>
            <a:chOff x="1673781" y="2733421"/>
            <a:chExt cx="392971" cy="239650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E5CB7E7-D80E-4DA8-A21B-41730D6F4571}"/>
                </a:ext>
              </a:extLst>
            </p:cNvPr>
            <p:cNvCxnSpPr>
              <a:cxnSpLocks/>
              <a:stCxn id="86" idx="6"/>
              <a:endCxn id="90" idx="2"/>
            </p:cNvCxnSpPr>
            <p:nvPr/>
          </p:nvCxnSpPr>
          <p:spPr>
            <a:xfrm flipV="1">
              <a:off x="1673781" y="2733421"/>
              <a:ext cx="392971" cy="328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C23336-A266-4AD1-83EA-A33C32486E97}"/>
                </a:ext>
              </a:extLst>
            </p:cNvPr>
            <p:cNvSpPr txBox="1"/>
            <p:nvPr/>
          </p:nvSpPr>
          <p:spPr>
            <a:xfrm>
              <a:off x="1781620" y="2764272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A4BBDC2A-5775-4079-8C18-FC8FBE0ACE0D}"/>
              </a:ext>
            </a:extLst>
          </p:cNvPr>
          <p:cNvSpPr/>
          <p:nvPr/>
        </p:nvSpPr>
        <p:spPr>
          <a:xfrm>
            <a:off x="12805512" y="3029061"/>
            <a:ext cx="735904" cy="45637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BEDB5D1-7016-43ED-B3F9-C5EA55E295D2}"/>
              </a:ext>
            </a:extLst>
          </p:cNvPr>
          <p:cNvSpPr/>
          <p:nvPr/>
        </p:nvSpPr>
        <p:spPr>
          <a:xfrm>
            <a:off x="13995676" y="3011002"/>
            <a:ext cx="735904" cy="45637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13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14669895" y="3227347"/>
            <a:ext cx="679273" cy="45718"/>
            <a:chOff x="1092811" y="2101936"/>
            <a:chExt cx="2354015" cy="112563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118" idx="6"/>
              <a:endCxn id="74" idx="2"/>
            </p:cNvCxnSpPr>
            <p:nvPr/>
          </p:nvCxnSpPr>
          <p:spPr>
            <a:xfrm flipV="1">
              <a:off x="1306580" y="2101936"/>
              <a:ext cx="2140246" cy="2915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14888174" y="3277218"/>
            <a:ext cx="197525" cy="27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37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11</cp:revision>
  <dcterms:created xsi:type="dcterms:W3CDTF">2022-05-13T13:42:14Z</dcterms:created>
  <dcterms:modified xsi:type="dcterms:W3CDTF">2022-05-13T19:00:21Z</dcterms:modified>
</cp:coreProperties>
</file>