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600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7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0250" y="1122363"/>
            <a:ext cx="12001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0250" y="3602038"/>
            <a:ext cx="12001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5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3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51431" y="365125"/>
            <a:ext cx="345043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0137" y="365125"/>
            <a:ext cx="1015126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4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03" y="1709739"/>
            <a:ext cx="138017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803" y="4589464"/>
            <a:ext cx="138017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88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0138" y="1825625"/>
            <a:ext cx="68008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1013" y="1825625"/>
            <a:ext cx="68008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0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2" y="365126"/>
            <a:ext cx="138017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23" y="1681163"/>
            <a:ext cx="676959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23" y="2505075"/>
            <a:ext cx="676959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01013" y="1681163"/>
            <a:ext cx="680293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101013" y="2505075"/>
            <a:ext cx="680293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1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0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0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2" y="457200"/>
            <a:ext cx="51610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2934" y="987426"/>
            <a:ext cx="81010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222" y="2057400"/>
            <a:ext cx="51610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3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2" y="457200"/>
            <a:ext cx="51610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2934" y="987426"/>
            <a:ext cx="81010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222" y="2057400"/>
            <a:ext cx="51610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0138" y="365126"/>
            <a:ext cx="138017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138" y="1825625"/>
            <a:ext cx="13801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0138" y="6356351"/>
            <a:ext cx="3600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00663" y="6356351"/>
            <a:ext cx="540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01413" y="6356351"/>
            <a:ext cx="3600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22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BE0BCB9C-71AF-542C-F0F3-EF10B3D07BBB}"/>
              </a:ext>
            </a:extLst>
          </p:cNvPr>
          <p:cNvGrpSpPr/>
          <p:nvPr/>
        </p:nvGrpSpPr>
        <p:grpSpPr>
          <a:xfrm>
            <a:off x="824141" y="120308"/>
            <a:ext cx="1665292" cy="480060"/>
            <a:chOff x="627917" y="908092"/>
            <a:chExt cx="1268794" cy="36576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6BE09F0-8D72-DB42-E6A0-DCFF0C0817F3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55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75" dirty="0"/>
                <a:t>Start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0C2978E-D7AB-9663-D9D6-790ACE6CD17E}"/>
                </a:ext>
              </a:extLst>
            </p:cNvPr>
            <p:cNvCxnSpPr>
              <a:cxnSpLocks/>
              <a:stCxn id="40" idx="3"/>
              <a:endCxn id="42" idx="2"/>
            </p:cNvCxnSpPr>
            <p:nvPr/>
          </p:nvCxnSpPr>
          <p:spPr>
            <a:xfrm>
              <a:off x="1116330" y="1079981"/>
              <a:ext cx="414621" cy="1099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CB70878-1ADB-2C11-4314-F734D16ECA29}"/>
                </a:ext>
              </a:extLst>
            </p:cNvPr>
            <p:cNvSpPr/>
            <p:nvPr/>
          </p:nvSpPr>
          <p:spPr>
            <a:xfrm>
              <a:off x="1530951" y="90809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8CF77C6E-1D0A-F7FC-BD73-F6C713EF209F}"/>
              </a:ext>
            </a:extLst>
          </p:cNvPr>
          <p:cNvSpPr/>
          <p:nvPr/>
        </p:nvSpPr>
        <p:spPr>
          <a:xfrm>
            <a:off x="4464817" y="120455"/>
            <a:ext cx="480060" cy="4800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3EDFEA-9327-69B8-1CF2-05DFF56FA0C0}"/>
              </a:ext>
            </a:extLst>
          </p:cNvPr>
          <p:cNvGrpSpPr/>
          <p:nvPr/>
        </p:nvGrpSpPr>
        <p:grpSpPr>
          <a:xfrm>
            <a:off x="3247072" y="305385"/>
            <a:ext cx="700135" cy="274048"/>
            <a:chOff x="2704902" y="2010614"/>
            <a:chExt cx="533436" cy="208799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6BEF5D-1419-242D-E289-1C289383C441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456F65-DFCA-CAAC-E9E3-913578CD8052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08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C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4B97BBBB-EE05-502C-7F65-1B3B0CC2B639}"/>
              </a:ext>
            </a:extLst>
          </p:cNvPr>
          <p:cNvSpPr/>
          <p:nvPr/>
        </p:nvSpPr>
        <p:spPr>
          <a:xfrm>
            <a:off x="5489067" y="120308"/>
            <a:ext cx="480060" cy="4800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B1F6FC2-2170-45C8-EFDD-DBB631AB5AEE}"/>
              </a:ext>
            </a:extLst>
          </p:cNvPr>
          <p:cNvGrpSpPr/>
          <p:nvPr/>
        </p:nvGrpSpPr>
        <p:grpSpPr>
          <a:xfrm>
            <a:off x="6706811" y="120308"/>
            <a:ext cx="480060" cy="894384"/>
            <a:chOff x="5215922" y="461052"/>
            <a:chExt cx="365760" cy="681436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E38CCAE-AE0A-B5C5-8200-3D5406E333E2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DF846EE-BA33-AB5E-5342-1E03B28D76D0}"/>
                </a:ext>
              </a:extLst>
            </p:cNvPr>
            <p:cNvGrpSpPr/>
            <p:nvPr/>
          </p:nvGrpSpPr>
          <p:grpSpPr>
            <a:xfrm>
              <a:off x="5272578" y="778450"/>
              <a:ext cx="287565" cy="364038"/>
              <a:chOff x="5272578" y="778450"/>
              <a:chExt cx="287565" cy="364038"/>
            </a:xfrm>
          </p:grpSpPr>
          <p:sp>
            <p:nvSpPr>
              <p:cNvPr id="51" name="Arrow: U-Turn 50">
                <a:extLst>
                  <a:ext uri="{FF2B5EF4-FFF2-40B4-BE49-F238E27FC236}">
                    <a16:creationId xmlns:a16="http://schemas.microsoft.com/office/drawing/2014/main" id="{89122D84-E93B-5EB5-5D38-A6227C082BEA}"/>
                  </a:ext>
                </a:extLst>
              </p:cNvPr>
              <p:cNvSpPr/>
              <p:nvPr/>
            </p:nvSpPr>
            <p:spPr>
              <a:xfrm rot="10800000" flipH="1">
                <a:off x="5272578" y="778450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63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BE49FB5-F484-3486-78CD-2BAE5E2BD790}"/>
                  </a:ext>
                </a:extLst>
              </p:cNvPr>
              <p:cNvSpPr txBox="1"/>
              <p:nvPr/>
            </p:nvSpPr>
            <p:spPr>
              <a:xfrm>
                <a:off x="5298154" y="933689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C</a:t>
                </a: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DDF1FD7-B7F6-3464-81F2-FF0C765A7B86}"/>
              </a:ext>
            </a:extLst>
          </p:cNvPr>
          <p:cNvGrpSpPr/>
          <p:nvPr/>
        </p:nvGrpSpPr>
        <p:grpSpPr>
          <a:xfrm>
            <a:off x="7518856" y="120308"/>
            <a:ext cx="480060" cy="927257"/>
            <a:chOff x="5215922" y="461052"/>
            <a:chExt cx="365760" cy="70648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B94DBF8-E675-6BC1-7A5E-69090B6A1025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  <a:ln w="34925" cmpd="dbl"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7DFCEDA-90C6-7734-5905-58B30C9E8D0C}"/>
                </a:ext>
              </a:extLst>
            </p:cNvPr>
            <p:cNvGrpSpPr/>
            <p:nvPr/>
          </p:nvGrpSpPr>
          <p:grpSpPr>
            <a:xfrm>
              <a:off x="5272578" y="795619"/>
              <a:ext cx="287565" cy="371915"/>
              <a:chOff x="5272578" y="795619"/>
              <a:chExt cx="287565" cy="371915"/>
            </a:xfrm>
          </p:grpSpPr>
          <p:sp>
            <p:nvSpPr>
              <p:cNvPr id="62" name="Arrow: U-Turn 61">
                <a:extLst>
                  <a:ext uri="{FF2B5EF4-FFF2-40B4-BE49-F238E27FC236}">
                    <a16:creationId xmlns:a16="http://schemas.microsoft.com/office/drawing/2014/main" id="{AACFF243-CD19-DE6C-570C-C6306BB457DE}"/>
                  </a:ext>
                </a:extLst>
              </p:cNvPr>
              <p:cNvSpPr/>
              <p:nvPr/>
            </p:nvSpPr>
            <p:spPr>
              <a:xfrm rot="10800000" flipH="1">
                <a:off x="5272578" y="795619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63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C900E1D-AFC5-1D3E-366D-E1D13D8E35E1}"/>
                  </a:ext>
                </a:extLst>
              </p:cNvPr>
              <p:cNvSpPr txBox="1"/>
              <p:nvPr/>
            </p:nvSpPr>
            <p:spPr>
              <a:xfrm>
                <a:off x="5308824" y="958735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C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058D847-50CB-41E2-8E06-17E33C4A1A1A}"/>
              </a:ext>
            </a:extLst>
          </p:cNvPr>
          <p:cNvGrpSpPr/>
          <p:nvPr/>
        </p:nvGrpSpPr>
        <p:grpSpPr>
          <a:xfrm>
            <a:off x="10393" y="2602295"/>
            <a:ext cx="1557697" cy="480060"/>
            <a:chOff x="627917" y="890532"/>
            <a:chExt cx="1268794" cy="36576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7C0AA3-ECF2-417E-A170-59E4B3B147B8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55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75" dirty="0"/>
                <a:t>Start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0A4F81F-31BC-43D6-B23F-D783214534DC}"/>
                </a:ext>
              </a:extLst>
            </p:cNvPr>
            <p:cNvCxnSpPr>
              <a:cxnSpLocks/>
              <a:stCxn id="25" idx="3"/>
              <a:endCxn id="27" idx="2"/>
            </p:cNvCxnSpPr>
            <p:nvPr/>
          </p:nvCxnSpPr>
          <p:spPr>
            <a:xfrm flipV="1">
              <a:off x="1116330" y="1073412"/>
              <a:ext cx="414621" cy="656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ACFAD2D-2151-4E76-98F8-EE6FA796E815}"/>
                </a:ext>
              </a:extLst>
            </p:cNvPr>
            <p:cNvSpPr/>
            <p:nvPr/>
          </p:nvSpPr>
          <p:spPr>
            <a:xfrm>
              <a:off x="1530951" y="89053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FD15043-7CA8-4504-A82F-56506EAA0A7C}"/>
              </a:ext>
            </a:extLst>
          </p:cNvPr>
          <p:cNvGrpSpPr/>
          <p:nvPr/>
        </p:nvGrpSpPr>
        <p:grpSpPr>
          <a:xfrm>
            <a:off x="1502330" y="1642504"/>
            <a:ext cx="671921" cy="1030093"/>
            <a:chOff x="2726399" y="2054141"/>
            <a:chExt cx="511939" cy="865136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C9AA9C9-FEA2-45E7-97D9-9DD9D94B0BA3}"/>
                </a:ext>
              </a:extLst>
            </p:cNvPr>
            <p:cNvCxnSpPr>
              <a:cxnSpLocks/>
              <a:stCxn id="27" idx="7"/>
            </p:cNvCxnSpPr>
            <p:nvPr/>
          </p:nvCxnSpPr>
          <p:spPr>
            <a:xfrm flipV="1">
              <a:off x="2726399" y="2054141"/>
              <a:ext cx="511939" cy="86513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4DC5D2E-C278-45F0-B11D-21B06326A2ED}"/>
                </a:ext>
              </a:extLst>
            </p:cNvPr>
            <p:cNvSpPr txBox="1"/>
            <p:nvPr/>
          </p:nvSpPr>
          <p:spPr>
            <a:xfrm>
              <a:off x="2983813" y="2382309"/>
              <a:ext cx="150495" cy="230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C</a:t>
              </a:r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9EB18304-AE7A-4AA8-A9CB-2274CA4DDE9A}"/>
              </a:ext>
            </a:extLst>
          </p:cNvPr>
          <p:cNvSpPr/>
          <p:nvPr/>
        </p:nvSpPr>
        <p:spPr>
          <a:xfrm>
            <a:off x="2146774" y="1407297"/>
            <a:ext cx="480060" cy="435501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B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44080C1-2672-47D6-90ED-76A2256732C7}"/>
              </a:ext>
            </a:extLst>
          </p:cNvPr>
          <p:cNvGrpSpPr/>
          <p:nvPr/>
        </p:nvGrpSpPr>
        <p:grpSpPr>
          <a:xfrm>
            <a:off x="2626837" y="1600458"/>
            <a:ext cx="550526" cy="431942"/>
            <a:chOff x="2647144" y="824897"/>
            <a:chExt cx="419448" cy="3314895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9B3C63C-9ACE-49CB-9163-0310B290DFC5}"/>
                </a:ext>
              </a:extLst>
            </p:cNvPr>
            <p:cNvCxnSpPr>
              <a:cxnSpLocks/>
              <a:stCxn id="32" idx="6"/>
            </p:cNvCxnSpPr>
            <p:nvPr/>
          </p:nvCxnSpPr>
          <p:spPr>
            <a:xfrm flipV="1">
              <a:off x="2647144" y="824897"/>
              <a:ext cx="419448" cy="18737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483DFED-2C7F-469A-8E54-F069DF628228}"/>
                </a:ext>
              </a:extLst>
            </p:cNvPr>
            <p:cNvSpPr txBox="1"/>
            <p:nvPr/>
          </p:nvSpPr>
          <p:spPr>
            <a:xfrm>
              <a:off x="2840589" y="2036631"/>
              <a:ext cx="150495" cy="2103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o</a:t>
              </a:r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6E19A767-B6B9-4609-991D-92E6B93C6779}"/>
              </a:ext>
            </a:extLst>
          </p:cNvPr>
          <p:cNvSpPr/>
          <p:nvPr/>
        </p:nvSpPr>
        <p:spPr>
          <a:xfrm>
            <a:off x="3180591" y="1413105"/>
            <a:ext cx="480060" cy="435501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D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473A623-32B7-4273-90F3-74688AEBEDBC}"/>
              </a:ext>
            </a:extLst>
          </p:cNvPr>
          <p:cNvGrpSpPr/>
          <p:nvPr/>
        </p:nvGrpSpPr>
        <p:grpSpPr>
          <a:xfrm>
            <a:off x="3660649" y="1654006"/>
            <a:ext cx="587039" cy="396393"/>
            <a:chOff x="2497020" y="829233"/>
            <a:chExt cx="447268" cy="413294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C8F04BB-273C-4378-A306-B5516B3C840A}"/>
                </a:ext>
              </a:extLst>
            </p:cNvPr>
            <p:cNvCxnSpPr>
              <a:cxnSpLocks/>
              <a:stCxn id="36" idx="6"/>
            </p:cNvCxnSpPr>
            <p:nvPr/>
          </p:nvCxnSpPr>
          <p:spPr>
            <a:xfrm>
              <a:off x="2497020" y="829233"/>
              <a:ext cx="447268" cy="17637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F90D8BF-5C89-4764-9DE8-ED2D4F89737A}"/>
                </a:ext>
              </a:extLst>
            </p:cNvPr>
            <p:cNvSpPr txBox="1"/>
            <p:nvPr/>
          </p:nvSpPr>
          <p:spPr>
            <a:xfrm>
              <a:off x="2735139" y="2104837"/>
              <a:ext cx="150495" cy="2857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n</a:t>
              </a:r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DFAEBFB8-31D0-467E-BA88-EE630FF245E0}"/>
              </a:ext>
            </a:extLst>
          </p:cNvPr>
          <p:cNvSpPr/>
          <p:nvPr/>
        </p:nvSpPr>
        <p:spPr>
          <a:xfrm>
            <a:off x="4157362" y="1407297"/>
            <a:ext cx="480060" cy="435501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F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7111B1D-132C-4904-9344-3C2EABF64958}"/>
              </a:ext>
            </a:extLst>
          </p:cNvPr>
          <p:cNvGrpSpPr/>
          <p:nvPr/>
        </p:nvGrpSpPr>
        <p:grpSpPr>
          <a:xfrm>
            <a:off x="4637422" y="1625049"/>
            <a:ext cx="444810" cy="380503"/>
            <a:chOff x="2414420" y="817517"/>
            <a:chExt cx="338903" cy="4855868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16D99E8-AB6C-45D4-A71B-70DCA38C227E}"/>
                </a:ext>
              </a:extLst>
            </p:cNvPr>
            <p:cNvCxnSpPr>
              <a:cxnSpLocks/>
              <a:stCxn id="43" idx="6"/>
              <a:endCxn id="47" idx="2"/>
            </p:cNvCxnSpPr>
            <p:nvPr/>
          </p:nvCxnSpPr>
          <p:spPr>
            <a:xfrm>
              <a:off x="2414420" y="817517"/>
              <a:ext cx="338903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A0F9A2C-356A-4839-A429-AD8CFAC21CC1}"/>
                </a:ext>
              </a:extLst>
            </p:cNvPr>
            <p:cNvSpPr txBox="1"/>
            <p:nvPr/>
          </p:nvSpPr>
          <p:spPr>
            <a:xfrm>
              <a:off x="2551564" y="2176052"/>
              <a:ext cx="150495" cy="3497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t</a:t>
              </a:r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150459C4-103E-4853-AE52-EC4289DFD593}"/>
              </a:ext>
            </a:extLst>
          </p:cNvPr>
          <p:cNvSpPr/>
          <p:nvPr/>
        </p:nvSpPr>
        <p:spPr>
          <a:xfrm>
            <a:off x="5082232" y="1407297"/>
            <a:ext cx="480060" cy="435501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H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B5134DD-23BC-49C7-91E3-9AF9E62DAA89}"/>
              </a:ext>
            </a:extLst>
          </p:cNvPr>
          <p:cNvGrpSpPr/>
          <p:nvPr/>
        </p:nvGrpSpPr>
        <p:grpSpPr>
          <a:xfrm>
            <a:off x="5562291" y="1625047"/>
            <a:ext cx="501544" cy="133304"/>
            <a:chOff x="2281043" y="1307603"/>
            <a:chExt cx="349180" cy="908471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E9F2543C-E8EF-4904-844D-6D155B583979}"/>
                </a:ext>
              </a:extLst>
            </p:cNvPr>
            <p:cNvCxnSpPr>
              <a:cxnSpLocks/>
              <a:stCxn id="47" idx="6"/>
            </p:cNvCxnSpPr>
            <p:nvPr/>
          </p:nvCxnSpPr>
          <p:spPr>
            <a:xfrm>
              <a:off x="2281039" y="1307603"/>
              <a:ext cx="347543" cy="7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6F2C5A4-FF43-4E4F-8DA6-1C418ED6209B}"/>
                </a:ext>
              </a:extLst>
            </p:cNvPr>
            <p:cNvSpPr txBox="1"/>
            <p:nvPr/>
          </p:nvSpPr>
          <p:spPr>
            <a:xfrm>
              <a:off x="2479728" y="2084300"/>
              <a:ext cx="150495" cy="13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i</a:t>
              </a:r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EC0A3713-B069-4DD1-8FB9-A0B36CC6AB55}"/>
              </a:ext>
            </a:extLst>
          </p:cNvPr>
          <p:cNvSpPr/>
          <p:nvPr/>
        </p:nvSpPr>
        <p:spPr>
          <a:xfrm>
            <a:off x="6070352" y="1433945"/>
            <a:ext cx="480060" cy="435501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J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586B4A3-EE66-4346-9449-648130DDD87C}"/>
              </a:ext>
            </a:extLst>
          </p:cNvPr>
          <p:cNvGrpSpPr/>
          <p:nvPr/>
        </p:nvGrpSpPr>
        <p:grpSpPr>
          <a:xfrm>
            <a:off x="6550412" y="1644672"/>
            <a:ext cx="585159" cy="161144"/>
            <a:chOff x="2045303" y="926318"/>
            <a:chExt cx="445835" cy="1433204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20C023E-12C9-48B4-92E2-28766912187A}"/>
                </a:ext>
              </a:extLst>
            </p:cNvPr>
            <p:cNvCxnSpPr>
              <a:cxnSpLocks/>
              <a:stCxn id="54" idx="6"/>
              <a:endCxn id="66" idx="2"/>
            </p:cNvCxnSpPr>
            <p:nvPr/>
          </p:nvCxnSpPr>
          <p:spPr>
            <a:xfrm flipV="1">
              <a:off x="2045303" y="926317"/>
              <a:ext cx="445835" cy="594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6CCEB40-EB06-4C44-A59A-236E98A98A72}"/>
                </a:ext>
              </a:extLst>
            </p:cNvPr>
            <p:cNvSpPr txBox="1"/>
            <p:nvPr/>
          </p:nvSpPr>
          <p:spPr>
            <a:xfrm>
              <a:off x="2221116" y="2150723"/>
              <a:ext cx="150495" cy="208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n</a:t>
              </a:r>
            </a:p>
          </p:txBody>
        </p:sp>
      </p:grpSp>
      <p:sp>
        <p:nvSpPr>
          <p:cNvPr id="66" name="Oval 65">
            <a:extLst>
              <a:ext uri="{FF2B5EF4-FFF2-40B4-BE49-F238E27FC236}">
                <a16:creationId xmlns:a16="http://schemas.microsoft.com/office/drawing/2014/main" id="{EA3BC3FC-4893-46CB-9143-B82B1FE9B37D}"/>
              </a:ext>
            </a:extLst>
          </p:cNvPr>
          <p:cNvSpPr/>
          <p:nvPr/>
        </p:nvSpPr>
        <p:spPr>
          <a:xfrm>
            <a:off x="7135571" y="1426919"/>
            <a:ext cx="480060" cy="435501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7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D125541-FE97-4543-84D5-B76168D10E07}"/>
              </a:ext>
            </a:extLst>
          </p:cNvPr>
          <p:cNvGrpSpPr/>
          <p:nvPr/>
        </p:nvGrpSpPr>
        <p:grpSpPr>
          <a:xfrm>
            <a:off x="7615631" y="1631729"/>
            <a:ext cx="536231" cy="434292"/>
            <a:chOff x="1944452" y="1014776"/>
            <a:chExt cx="408558" cy="3257140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83EB9D7-AC4E-4C02-8CE9-0D1F2B7A86B7}"/>
                </a:ext>
              </a:extLst>
            </p:cNvPr>
            <p:cNvCxnSpPr>
              <a:cxnSpLocks/>
              <a:stCxn id="66" idx="6"/>
              <a:endCxn id="70" idx="2"/>
            </p:cNvCxnSpPr>
            <p:nvPr/>
          </p:nvCxnSpPr>
          <p:spPr>
            <a:xfrm flipV="1">
              <a:off x="1944452" y="1014776"/>
              <a:ext cx="408558" cy="10925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6AC98E9-F6A8-431E-ACEA-9D96E6DEE8B3}"/>
                </a:ext>
              </a:extLst>
            </p:cNvPr>
            <p:cNvSpPr txBox="1"/>
            <p:nvPr/>
          </p:nvSpPr>
          <p:spPr>
            <a:xfrm>
              <a:off x="2130448" y="2216580"/>
              <a:ext cx="150495" cy="2055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o</a:t>
              </a:r>
            </a:p>
          </p:txBody>
        </p:sp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6AD06A62-B20E-43A9-B0CC-1086C2C191A9}"/>
              </a:ext>
            </a:extLst>
          </p:cNvPr>
          <p:cNvSpPr/>
          <p:nvPr/>
        </p:nvSpPr>
        <p:spPr>
          <a:xfrm>
            <a:off x="8151862" y="1413977"/>
            <a:ext cx="462239" cy="435501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L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C4D8FD1-675D-4EEF-9342-1A49FB8F78BA}"/>
              </a:ext>
            </a:extLst>
          </p:cNvPr>
          <p:cNvGrpSpPr/>
          <p:nvPr/>
        </p:nvGrpSpPr>
        <p:grpSpPr>
          <a:xfrm>
            <a:off x="13438787" y="1580754"/>
            <a:ext cx="454260" cy="539937"/>
            <a:chOff x="2939553" y="2057871"/>
            <a:chExt cx="346103" cy="486444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FF3BDBB0-F47D-462A-82E6-4936448ADD32}"/>
                </a:ext>
              </a:extLst>
            </p:cNvPr>
            <p:cNvCxnSpPr>
              <a:cxnSpLocks/>
              <a:stCxn id="90" idx="6"/>
              <a:endCxn id="118" idx="2"/>
            </p:cNvCxnSpPr>
            <p:nvPr/>
          </p:nvCxnSpPr>
          <p:spPr>
            <a:xfrm flipV="1">
              <a:off x="2939553" y="2057871"/>
              <a:ext cx="346103" cy="1627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2465483-254A-4D64-BA66-AB191D4E2EAC}"/>
                </a:ext>
              </a:extLst>
            </p:cNvPr>
            <p:cNvSpPr txBox="1"/>
            <p:nvPr/>
          </p:nvSpPr>
          <p:spPr>
            <a:xfrm>
              <a:off x="2970748" y="2297417"/>
              <a:ext cx="150495" cy="246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e</a:t>
              </a:r>
            </a:p>
          </p:txBody>
        </p:sp>
      </p:grpSp>
      <p:sp>
        <p:nvSpPr>
          <p:cNvPr id="74" name="Oval 73">
            <a:extLst>
              <a:ext uri="{FF2B5EF4-FFF2-40B4-BE49-F238E27FC236}">
                <a16:creationId xmlns:a16="http://schemas.microsoft.com/office/drawing/2014/main" id="{0BC2CBFF-AF26-46FA-AC2B-7678E26B347E}"/>
              </a:ext>
            </a:extLst>
          </p:cNvPr>
          <p:cNvSpPr/>
          <p:nvPr/>
        </p:nvSpPr>
        <p:spPr>
          <a:xfrm>
            <a:off x="15246539" y="1350056"/>
            <a:ext cx="648668" cy="435501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W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861FE3E-103A-4887-AA67-A7C16DD57F05}"/>
              </a:ext>
            </a:extLst>
          </p:cNvPr>
          <p:cNvGrpSpPr/>
          <p:nvPr/>
        </p:nvGrpSpPr>
        <p:grpSpPr>
          <a:xfrm>
            <a:off x="8614101" y="1625049"/>
            <a:ext cx="480060" cy="442554"/>
            <a:chOff x="1825414" y="918385"/>
            <a:chExt cx="365761" cy="3518932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00167A53-0BDE-4C9D-B372-02F6F4BCA9B7}"/>
                </a:ext>
              </a:extLst>
            </p:cNvPr>
            <p:cNvCxnSpPr>
              <a:cxnSpLocks/>
              <a:stCxn id="70" idx="6"/>
              <a:endCxn id="78" idx="2"/>
            </p:cNvCxnSpPr>
            <p:nvPr/>
          </p:nvCxnSpPr>
          <p:spPr>
            <a:xfrm flipV="1">
              <a:off x="1825414" y="918385"/>
              <a:ext cx="365761" cy="565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449BEA7-95FA-4491-BE88-DFD6ADBABEFC}"/>
                </a:ext>
              </a:extLst>
            </p:cNvPr>
            <p:cNvSpPr txBox="1"/>
            <p:nvPr/>
          </p:nvSpPr>
          <p:spPr>
            <a:xfrm>
              <a:off x="2029887" y="2258239"/>
              <a:ext cx="150495" cy="2179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u</a:t>
              </a:r>
            </a:p>
          </p:txBody>
        </p:sp>
      </p:grpSp>
      <p:sp>
        <p:nvSpPr>
          <p:cNvPr id="78" name="Oval 77">
            <a:extLst>
              <a:ext uri="{FF2B5EF4-FFF2-40B4-BE49-F238E27FC236}">
                <a16:creationId xmlns:a16="http://schemas.microsoft.com/office/drawing/2014/main" id="{574E48BA-D8B2-4ED1-91C7-BB6C0744C7B5}"/>
              </a:ext>
            </a:extLst>
          </p:cNvPr>
          <p:cNvSpPr/>
          <p:nvPr/>
        </p:nvSpPr>
        <p:spPr>
          <a:xfrm>
            <a:off x="9094161" y="1407297"/>
            <a:ext cx="480060" cy="435501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N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F186E85-3EAB-4C33-BA4C-93EAE1B7B505}"/>
              </a:ext>
            </a:extLst>
          </p:cNvPr>
          <p:cNvGrpSpPr/>
          <p:nvPr/>
        </p:nvGrpSpPr>
        <p:grpSpPr>
          <a:xfrm>
            <a:off x="9574221" y="1599592"/>
            <a:ext cx="700135" cy="476246"/>
            <a:chOff x="2704902" y="2054141"/>
            <a:chExt cx="533436" cy="399981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C635340A-9D7B-4D17-8288-B32A64B72D07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816666D-3067-4CCB-B2D0-E40E74D897DC}"/>
                </a:ext>
              </a:extLst>
            </p:cNvPr>
            <p:cNvSpPr txBox="1"/>
            <p:nvPr/>
          </p:nvSpPr>
          <p:spPr>
            <a:xfrm>
              <a:off x="2851991" y="2223958"/>
              <a:ext cx="150495" cy="23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e</a:t>
              </a:r>
            </a:p>
          </p:txBody>
        </p:sp>
      </p:grpSp>
      <p:sp>
        <p:nvSpPr>
          <p:cNvPr id="82" name="Oval 81">
            <a:extLst>
              <a:ext uri="{FF2B5EF4-FFF2-40B4-BE49-F238E27FC236}">
                <a16:creationId xmlns:a16="http://schemas.microsoft.com/office/drawing/2014/main" id="{B9693FBF-415B-41AF-A8F8-64985F4024BF}"/>
              </a:ext>
            </a:extLst>
          </p:cNvPr>
          <p:cNvSpPr/>
          <p:nvPr/>
        </p:nvSpPr>
        <p:spPr>
          <a:xfrm>
            <a:off x="10283086" y="1417075"/>
            <a:ext cx="735906" cy="40273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P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A7CBCB-D3FC-4B18-9E30-FC141D95D7A0}"/>
              </a:ext>
            </a:extLst>
          </p:cNvPr>
          <p:cNvGrpSpPr/>
          <p:nvPr/>
        </p:nvGrpSpPr>
        <p:grpSpPr>
          <a:xfrm>
            <a:off x="11018992" y="1603283"/>
            <a:ext cx="432209" cy="460506"/>
            <a:chOff x="1814127" y="1918450"/>
            <a:chExt cx="329302" cy="3197409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F3D35932-77CD-480C-A2E6-385AC28DDB75}"/>
                </a:ext>
              </a:extLst>
            </p:cNvPr>
            <p:cNvCxnSpPr>
              <a:cxnSpLocks/>
              <a:stCxn id="82" idx="6"/>
              <a:endCxn id="86" idx="2"/>
            </p:cNvCxnSpPr>
            <p:nvPr/>
          </p:nvCxnSpPr>
          <p:spPr>
            <a:xfrm flipV="1">
              <a:off x="1814127" y="1918450"/>
              <a:ext cx="329302" cy="12772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6438A91-DC80-4696-AB91-61D3941CA1D0}"/>
                </a:ext>
              </a:extLst>
            </p:cNvPr>
            <p:cNvSpPr txBox="1"/>
            <p:nvPr/>
          </p:nvSpPr>
          <p:spPr>
            <a:xfrm>
              <a:off x="1963286" y="3213068"/>
              <a:ext cx="150495" cy="1902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w</a:t>
              </a:r>
            </a:p>
          </p:txBody>
        </p:sp>
      </p:grpSp>
      <p:sp>
        <p:nvSpPr>
          <p:cNvPr id="86" name="Oval 85">
            <a:extLst>
              <a:ext uri="{FF2B5EF4-FFF2-40B4-BE49-F238E27FC236}">
                <a16:creationId xmlns:a16="http://schemas.microsoft.com/office/drawing/2014/main" id="{011E3EDF-31AC-4348-A615-610D856376A2}"/>
              </a:ext>
            </a:extLst>
          </p:cNvPr>
          <p:cNvSpPr/>
          <p:nvPr/>
        </p:nvSpPr>
        <p:spPr>
          <a:xfrm>
            <a:off x="11451201" y="1397876"/>
            <a:ext cx="735906" cy="41081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R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6037573-C56E-4255-AA5F-93E70D5A9467}"/>
              </a:ext>
            </a:extLst>
          </p:cNvPr>
          <p:cNvGrpSpPr/>
          <p:nvPr/>
        </p:nvGrpSpPr>
        <p:grpSpPr>
          <a:xfrm>
            <a:off x="12187107" y="1598807"/>
            <a:ext cx="515776" cy="231760"/>
            <a:chOff x="1595581" y="1476023"/>
            <a:chExt cx="392970" cy="1497048"/>
          </a:xfrm>
        </p:grpSpPr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6E5CB7E7-D80E-4DA8-A21B-41730D6F4571}"/>
                </a:ext>
              </a:extLst>
            </p:cNvPr>
            <p:cNvCxnSpPr>
              <a:cxnSpLocks/>
              <a:stCxn id="86" idx="6"/>
              <a:endCxn id="90" idx="2"/>
            </p:cNvCxnSpPr>
            <p:nvPr/>
          </p:nvCxnSpPr>
          <p:spPr>
            <a:xfrm flipV="1">
              <a:off x="1595581" y="1476023"/>
              <a:ext cx="392970" cy="379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6C23336-A266-4AD1-83EA-A33C32486E97}"/>
                </a:ext>
              </a:extLst>
            </p:cNvPr>
            <p:cNvSpPr txBox="1"/>
            <p:nvPr/>
          </p:nvSpPr>
          <p:spPr>
            <a:xfrm>
              <a:off x="1781620" y="2764272"/>
              <a:ext cx="150495" cy="208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h</a:t>
              </a:r>
            </a:p>
          </p:txBody>
        </p:sp>
      </p:grpSp>
      <p:sp>
        <p:nvSpPr>
          <p:cNvPr id="90" name="Oval 89">
            <a:extLst>
              <a:ext uri="{FF2B5EF4-FFF2-40B4-BE49-F238E27FC236}">
                <a16:creationId xmlns:a16="http://schemas.microsoft.com/office/drawing/2014/main" id="{A4BBDC2A-5775-4079-8C18-FC8FBE0ACE0D}"/>
              </a:ext>
            </a:extLst>
          </p:cNvPr>
          <p:cNvSpPr/>
          <p:nvPr/>
        </p:nvSpPr>
        <p:spPr>
          <a:xfrm>
            <a:off x="12702883" y="1391801"/>
            <a:ext cx="735904" cy="414014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2BEDB5D1-7016-43ED-B3F9-C5EA55E295D2}"/>
              </a:ext>
            </a:extLst>
          </p:cNvPr>
          <p:cNvSpPr/>
          <p:nvPr/>
        </p:nvSpPr>
        <p:spPr>
          <a:xfrm>
            <a:off x="13893047" y="1373742"/>
            <a:ext cx="735904" cy="414014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V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4268CEA-BB37-4836-B96C-6E5DE0EA16C9}"/>
              </a:ext>
            </a:extLst>
          </p:cNvPr>
          <p:cNvGrpSpPr/>
          <p:nvPr/>
        </p:nvGrpSpPr>
        <p:grpSpPr>
          <a:xfrm>
            <a:off x="14628573" y="1567807"/>
            <a:ext cx="617966" cy="1526765"/>
            <a:chOff x="1092811" y="-38758038"/>
            <a:chExt cx="2141557" cy="41985609"/>
          </a:xfrm>
        </p:grpSpPr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A6E40FC6-3184-4BCB-823D-DF602E8AC412}"/>
                </a:ext>
              </a:extLst>
            </p:cNvPr>
            <p:cNvCxnSpPr>
              <a:cxnSpLocks/>
              <a:stCxn id="118" idx="6"/>
              <a:endCxn id="74" idx="2"/>
            </p:cNvCxnSpPr>
            <p:nvPr/>
          </p:nvCxnSpPr>
          <p:spPr>
            <a:xfrm flipV="1">
              <a:off x="1094121" y="-38758038"/>
              <a:ext cx="2140247" cy="318648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4EDEC28-DABC-437B-8EA1-2BEBA4C0C560}"/>
                </a:ext>
              </a:extLst>
            </p:cNvPr>
            <p:cNvSpPr txBox="1"/>
            <p:nvPr/>
          </p:nvSpPr>
          <p:spPr>
            <a:xfrm rot="19812038" flipH="1">
              <a:off x="1092811" y="3040764"/>
              <a:ext cx="230463" cy="186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181" b="1" dirty="0"/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A9AB76F4-9695-40A8-B409-25B81AAB08BF}"/>
              </a:ext>
            </a:extLst>
          </p:cNvPr>
          <p:cNvSpPr txBox="1"/>
          <p:nvPr/>
        </p:nvSpPr>
        <p:spPr>
          <a:xfrm>
            <a:off x="14772407" y="1862420"/>
            <a:ext cx="197525" cy="27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81" b="1" dirty="0"/>
              <a:t>n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9D3217A-AA45-41B5-BF44-0C2B2F9F4AB9}"/>
              </a:ext>
            </a:extLst>
          </p:cNvPr>
          <p:cNvGrpSpPr/>
          <p:nvPr/>
        </p:nvGrpSpPr>
        <p:grpSpPr>
          <a:xfrm>
            <a:off x="1502329" y="3012052"/>
            <a:ext cx="1666160" cy="1321447"/>
            <a:chOff x="1797138" y="-9316405"/>
            <a:chExt cx="1269454" cy="10141310"/>
          </a:xfrm>
        </p:grpSpPr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36C84C52-F1BD-4B1A-B76C-3D550A4EE463}"/>
                </a:ext>
              </a:extLst>
            </p:cNvPr>
            <p:cNvCxnSpPr>
              <a:cxnSpLocks/>
              <a:stCxn id="27" idx="5"/>
            </p:cNvCxnSpPr>
            <p:nvPr/>
          </p:nvCxnSpPr>
          <p:spPr>
            <a:xfrm>
              <a:off x="1797138" y="-9316405"/>
              <a:ext cx="1269454" cy="1014131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EFE0B6E-E647-4A5E-9EED-7639DF0E38DC}"/>
                </a:ext>
              </a:extLst>
            </p:cNvPr>
            <p:cNvSpPr txBox="1"/>
            <p:nvPr/>
          </p:nvSpPr>
          <p:spPr>
            <a:xfrm>
              <a:off x="2057428" y="-3156995"/>
              <a:ext cx="150495" cy="2103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R</a:t>
              </a:r>
            </a:p>
          </p:txBody>
        </p:sp>
      </p:grpSp>
      <p:sp>
        <p:nvSpPr>
          <p:cNvPr id="139" name="Oval 138">
            <a:extLst>
              <a:ext uri="{FF2B5EF4-FFF2-40B4-BE49-F238E27FC236}">
                <a16:creationId xmlns:a16="http://schemas.microsoft.com/office/drawing/2014/main" id="{6391F2D3-658A-4B1E-8E6C-FDDF8287B190}"/>
              </a:ext>
            </a:extLst>
          </p:cNvPr>
          <p:cNvSpPr/>
          <p:nvPr/>
        </p:nvSpPr>
        <p:spPr>
          <a:xfrm>
            <a:off x="3171717" y="4146145"/>
            <a:ext cx="480060" cy="435501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C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9EF7054F-DD17-41E7-ABD7-923FFD345228}"/>
              </a:ext>
            </a:extLst>
          </p:cNvPr>
          <p:cNvGrpSpPr/>
          <p:nvPr/>
        </p:nvGrpSpPr>
        <p:grpSpPr>
          <a:xfrm flipV="1">
            <a:off x="3651774" y="4351483"/>
            <a:ext cx="505204" cy="412103"/>
            <a:chOff x="2374150" y="-20586499"/>
            <a:chExt cx="384918" cy="49127486"/>
          </a:xfrm>
        </p:grpSpPr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E3F47CA2-F26F-426F-A7C1-149911770CAB}"/>
                </a:ext>
              </a:extLst>
            </p:cNvPr>
            <p:cNvCxnSpPr>
              <a:cxnSpLocks/>
              <a:stCxn id="139" idx="6"/>
              <a:endCxn id="144" idx="2"/>
            </p:cNvCxnSpPr>
            <p:nvPr/>
          </p:nvCxnSpPr>
          <p:spPr>
            <a:xfrm>
              <a:off x="2374150" y="27061213"/>
              <a:ext cx="358191" cy="147977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CC056CA-81F0-43B0-BDC9-44874E350A7B}"/>
                </a:ext>
              </a:extLst>
            </p:cNvPr>
            <p:cNvSpPr txBox="1"/>
            <p:nvPr/>
          </p:nvSpPr>
          <p:spPr>
            <a:xfrm rot="10800000">
              <a:off x="2430968" y="-20586499"/>
              <a:ext cx="328100" cy="32669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o</a:t>
              </a:r>
            </a:p>
          </p:txBody>
        </p:sp>
      </p:grpSp>
      <p:sp>
        <p:nvSpPr>
          <p:cNvPr id="144" name="Oval 143">
            <a:extLst>
              <a:ext uri="{FF2B5EF4-FFF2-40B4-BE49-F238E27FC236}">
                <a16:creationId xmlns:a16="http://schemas.microsoft.com/office/drawing/2014/main" id="{D2AFB75A-B064-4BFC-B031-87797558FB14}"/>
              </a:ext>
            </a:extLst>
          </p:cNvPr>
          <p:cNvSpPr/>
          <p:nvPr/>
        </p:nvSpPr>
        <p:spPr>
          <a:xfrm>
            <a:off x="4121902" y="4133732"/>
            <a:ext cx="435680" cy="435501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E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D96B6B3D-45A1-411B-B632-5B6BD946282A}"/>
              </a:ext>
            </a:extLst>
          </p:cNvPr>
          <p:cNvGrpSpPr/>
          <p:nvPr/>
        </p:nvGrpSpPr>
        <p:grpSpPr>
          <a:xfrm>
            <a:off x="4557585" y="4351483"/>
            <a:ext cx="515776" cy="498404"/>
            <a:chOff x="2237475" y="733201"/>
            <a:chExt cx="392972" cy="6360484"/>
          </a:xfrm>
        </p:grpSpPr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9924B381-1E72-44D8-9241-C7F0E1BA19CE}"/>
                </a:ext>
              </a:extLst>
            </p:cNvPr>
            <p:cNvCxnSpPr>
              <a:cxnSpLocks/>
              <a:stCxn id="144" idx="6"/>
              <a:endCxn id="148" idx="2"/>
            </p:cNvCxnSpPr>
            <p:nvPr/>
          </p:nvCxnSpPr>
          <p:spPr>
            <a:xfrm>
              <a:off x="2237475" y="733201"/>
              <a:ext cx="392972" cy="8429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BB5213FE-2718-4E8C-A135-C92D6C5CB21A}"/>
                </a:ext>
              </a:extLst>
            </p:cNvPr>
            <p:cNvSpPr txBox="1"/>
            <p:nvPr/>
          </p:nvSpPr>
          <p:spPr>
            <a:xfrm>
              <a:off x="2396811" y="3596353"/>
              <a:ext cx="150495" cy="3497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t</a:t>
              </a:r>
            </a:p>
          </p:txBody>
        </p:sp>
      </p:grpSp>
      <p:sp>
        <p:nvSpPr>
          <p:cNvPr id="148" name="Oval 147">
            <a:extLst>
              <a:ext uri="{FF2B5EF4-FFF2-40B4-BE49-F238E27FC236}">
                <a16:creationId xmlns:a16="http://schemas.microsoft.com/office/drawing/2014/main" id="{0A8BF8D7-8EF6-4BED-A299-187011EA898E}"/>
              </a:ext>
            </a:extLst>
          </p:cNvPr>
          <p:cNvSpPr/>
          <p:nvPr/>
        </p:nvSpPr>
        <p:spPr>
          <a:xfrm>
            <a:off x="5073358" y="4140337"/>
            <a:ext cx="480060" cy="435501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G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0DF92840-988E-47F3-8E8E-492CEAECBF90}"/>
              </a:ext>
            </a:extLst>
          </p:cNvPr>
          <p:cNvGrpSpPr/>
          <p:nvPr/>
        </p:nvGrpSpPr>
        <p:grpSpPr>
          <a:xfrm>
            <a:off x="5553410" y="4403806"/>
            <a:ext cx="499193" cy="452403"/>
            <a:chOff x="2168757" y="18894710"/>
            <a:chExt cx="347543" cy="166344901"/>
          </a:xfrm>
        </p:grpSpPr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DC0D84C9-AD6B-441E-9B49-E1C3B82547C3}"/>
                </a:ext>
              </a:extLst>
            </p:cNvPr>
            <p:cNvCxnSpPr>
              <a:cxnSpLocks/>
              <a:stCxn id="148" idx="6"/>
            </p:cNvCxnSpPr>
            <p:nvPr/>
          </p:nvCxnSpPr>
          <p:spPr>
            <a:xfrm>
              <a:off x="2168757" y="18894710"/>
              <a:ext cx="347543" cy="75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648B281-6987-42E2-AB4E-636E02F5C73F}"/>
                </a:ext>
              </a:extLst>
            </p:cNvPr>
            <p:cNvSpPr txBox="1"/>
            <p:nvPr/>
          </p:nvSpPr>
          <p:spPr>
            <a:xfrm>
              <a:off x="2294064" y="84474024"/>
              <a:ext cx="150495" cy="100765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a</a:t>
              </a:r>
            </a:p>
          </p:txBody>
        </p:sp>
      </p:grpSp>
      <p:sp>
        <p:nvSpPr>
          <p:cNvPr id="152" name="Oval 151">
            <a:extLst>
              <a:ext uri="{FF2B5EF4-FFF2-40B4-BE49-F238E27FC236}">
                <a16:creationId xmlns:a16="http://schemas.microsoft.com/office/drawing/2014/main" id="{C153947E-0EA1-4A38-8203-C49EDABDC7F5}"/>
              </a:ext>
            </a:extLst>
          </p:cNvPr>
          <p:cNvSpPr/>
          <p:nvPr/>
        </p:nvSpPr>
        <p:spPr>
          <a:xfrm>
            <a:off x="6087720" y="4169295"/>
            <a:ext cx="473502" cy="435501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I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BCBB889-2B80-4596-A07F-E7DB7178E55C}"/>
              </a:ext>
            </a:extLst>
          </p:cNvPr>
          <p:cNvGrpSpPr/>
          <p:nvPr/>
        </p:nvGrpSpPr>
        <p:grpSpPr>
          <a:xfrm>
            <a:off x="6561219" y="4377710"/>
            <a:ext cx="565474" cy="501135"/>
            <a:chOff x="1937427" y="926282"/>
            <a:chExt cx="430838" cy="4457062"/>
          </a:xfrm>
        </p:grpSpPr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1C6EEC1E-6A10-4E48-8788-D77DDA628C44}"/>
                </a:ext>
              </a:extLst>
            </p:cNvPr>
            <p:cNvCxnSpPr>
              <a:cxnSpLocks/>
              <a:stCxn id="152" idx="6"/>
              <a:endCxn id="156" idx="2"/>
            </p:cNvCxnSpPr>
            <p:nvPr/>
          </p:nvCxnSpPr>
          <p:spPr>
            <a:xfrm flipV="1">
              <a:off x="1937427" y="926282"/>
              <a:ext cx="430838" cy="8303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CFE2A238-96B5-4648-9AA7-B62D1118EDD3}"/>
                </a:ext>
              </a:extLst>
            </p:cNvPr>
            <p:cNvSpPr txBox="1"/>
            <p:nvPr/>
          </p:nvSpPr>
          <p:spPr>
            <a:xfrm>
              <a:off x="2095803" y="2945970"/>
              <a:ext cx="150495" cy="2437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t</a:t>
              </a:r>
            </a:p>
          </p:txBody>
        </p:sp>
      </p:grpSp>
      <p:sp>
        <p:nvSpPr>
          <p:cNvPr id="156" name="Oval 155">
            <a:extLst>
              <a:ext uri="{FF2B5EF4-FFF2-40B4-BE49-F238E27FC236}">
                <a16:creationId xmlns:a16="http://schemas.microsoft.com/office/drawing/2014/main" id="{FE0B6AC6-1F2B-4AA1-9D80-34E0F90E4A5F}"/>
              </a:ext>
            </a:extLst>
          </p:cNvPr>
          <p:cNvSpPr/>
          <p:nvPr/>
        </p:nvSpPr>
        <p:spPr>
          <a:xfrm>
            <a:off x="7126697" y="4159959"/>
            <a:ext cx="480060" cy="435501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K</a:t>
            </a: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C90F62F5-0CF3-487C-A02D-48F7C9994E44}"/>
              </a:ext>
            </a:extLst>
          </p:cNvPr>
          <p:cNvGrpSpPr/>
          <p:nvPr/>
        </p:nvGrpSpPr>
        <p:grpSpPr>
          <a:xfrm>
            <a:off x="7606758" y="4364768"/>
            <a:ext cx="536231" cy="535843"/>
            <a:chOff x="1821578" y="1014762"/>
            <a:chExt cx="408558" cy="4018759"/>
          </a:xfrm>
        </p:grpSpPr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DFDC0363-1C9E-4272-BAD3-20D760555695}"/>
                </a:ext>
              </a:extLst>
            </p:cNvPr>
            <p:cNvCxnSpPr>
              <a:cxnSpLocks/>
              <a:stCxn id="156" idx="6"/>
              <a:endCxn id="160" idx="2"/>
            </p:cNvCxnSpPr>
            <p:nvPr/>
          </p:nvCxnSpPr>
          <p:spPr>
            <a:xfrm flipV="1">
              <a:off x="1821578" y="1014762"/>
              <a:ext cx="408558" cy="9706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ECAD77A-62DD-4485-98B5-610AB0C7406E}"/>
                </a:ext>
              </a:extLst>
            </p:cNvPr>
            <p:cNvSpPr txBox="1"/>
            <p:nvPr/>
          </p:nvSpPr>
          <p:spPr>
            <a:xfrm>
              <a:off x="1901443" y="2978186"/>
              <a:ext cx="150495" cy="2055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e</a:t>
              </a:r>
            </a:p>
          </p:txBody>
        </p:sp>
      </p:grpSp>
      <p:sp>
        <p:nvSpPr>
          <p:cNvPr id="160" name="Oval 159">
            <a:extLst>
              <a:ext uri="{FF2B5EF4-FFF2-40B4-BE49-F238E27FC236}">
                <a16:creationId xmlns:a16="http://schemas.microsoft.com/office/drawing/2014/main" id="{2026ABF5-6CB2-4E6F-A220-0D2C3062297F}"/>
              </a:ext>
            </a:extLst>
          </p:cNvPr>
          <p:cNvSpPr/>
          <p:nvPr/>
        </p:nvSpPr>
        <p:spPr>
          <a:xfrm>
            <a:off x="8142988" y="4147017"/>
            <a:ext cx="462239" cy="435501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M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FFB18912-ADEF-4CE4-B353-C19398071427}"/>
              </a:ext>
            </a:extLst>
          </p:cNvPr>
          <p:cNvGrpSpPr/>
          <p:nvPr/>
        </p:nvGrpSpPr>
        <p:grpSpPr>
          <a:xfrm>
            <a:off x="8605228" y="4358088"/>
            <a:ext cx="480060" cy="520757"/>
            <a:chOff x="1702538" y="918369"/>
            <a:chExt cx="365761" cy="4140756"/>
          </a:xfrm>
        </p:grpSpPr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F7076A24-ADCA-4C2F-849B-7D71CA5C969A}"/>
                </a:ext>
              </a:extLst>
            </p:cNvPr>
            <p:cNvCxnSpPr>
              <a:cxnSpLocks/>
              <a:stCxn id="160" idx="6"/>
              <a:endCxn id="167" idx="2"/>
            </p:cNvCxnSpPr>
            <p:nvPr/>
          </p:nvCxnSpPr>
          <p:spPr>
            <a:xfrm flipV="1">
              <a:off x="1702538" y="918369"/>
              <a:ext cx="365761" cy="53115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766B5351-40E9-491C-9F66-964790488BCB}"/>
                </a:ext>
              </a:extLst>
            </p:cNvPr>
            <p:cNvSpPr txBox="1"/>
            <p:nvPr/>
          </p:nvSpPr>
          <p:spPr>
            <a:xfrm>
              <a:off x="1714858" y="2880047"/>
              <a:ext cx="150495" cy="2179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w</a:t>
              </a:r>
            </a:p>
          </p:txBody>
        </p:sp>
      </p:grpSp>
      <p:sp>
        <p:nvSpPr>
          <p:cNvPr id="167" name="Oval 166">
            <a:extLst>
              <a:ext uri="{FF2B5EF4-FFF2-40B4-BE49-F238E27FC236}">
                <a16:creationId xmlns:a16="http://schemas.microsoft.com/office/drawing/2014/main" id="{08A4DEB2-4C56-41BA-8DA4-82951B5B1A8A}"/>
              </a:ext>
            </a:extLst>
          </p:cNvPr>
          <p:cNvSpPr/>
          <p:nvPr/>
        </p:nvSpPr>
        <p:spPr>
          <a:xfrm>
            <a:off x="9085287" y="4140337"/>
            <a:ext cx="480060" cy="435501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O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699E8EE3-3623-4973-AB35-F5B9BCE455B4}"/>
              </a:ext>
            </a:extLst>
          </p:cNvPr>
          <p:cNvGrpSpPr/>
          <p:nvPr/>
        </p:nvGrpSpPr>
        <p:grpSpPr>
          <a:xfrm>
            <a:off x="9565347" y="4332634"/>
            <a:ext cx="700135" cy="546214"/>
            <a:chOff x="2704902" y="2054141"/>
            <a:chExt cx="533436" cy="458744"/>
          </a:xfrm>
        </p:grpSpPr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FFBAD8FF-7AA5-4253-999B-1ACF2CCE01A0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DB3617D-1362-416F-BBD7-90ECF5365AED}"/>
                </a:ext>
              </a:extLst>
            </p:cNvPr>
            <p:cNvSpPr txBox="1"/>
            <p:nvPr/>
          </p:nvSpPr>
          <p:spPr>
            <a:xfrm>
              <a:off x="2821124" y="2282722"/>
              <a:ext cx="150495" cy="230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h</a:t>
              </a:r>
            </a:p>
          </p:txBody>
        </p:sp>
      </p:grpSp>
      <p:sp>
        <p:nvSpPr>
          <p:cNvPr id="171" name="Oval 170">
            <a:extLst>
              <a:ext uri="{FF2B5EF4-FFF2-40B4-BE49-F238E27FC236}">
                <a16:creationId xmlns:a16="http://schemas.microsoft.com/office/drawing/2014/main" id="{6414F2F0-6650-4660-B622-62A54D9C36BA}"/>
              </a:ext>
            </a:extLst>
          </p:cNvPr>
          <p:cNvSpPr/>
          <p:nvPr/>
        </p:nvSpPr>
        <p:spPr>
          <a:xfrm>
            <a:off x="10274212" y="4150115"/>
            <a:ext cx="735906" cy="40273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Q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8A49E0D2-A5DA-4BC6-8176-0CFF0494AED5}"/>
              </a:ext>
            </a:extLst>
          </p:cNvPr>
          <p:cNvGrpSpPr/>
          <p:nvPr/>
        </p:nvGrpSpPr>
        <p:grpSpPr>
          <a:xfrm>
            <a:off x="11010120" y="4336322"/>
            <a:ext cx="432209" cy="595691"/>
            <a:chOff x="1691252" y="1918436"/>
            <a:chExt cx="329302" cy="4136032"/>
          </a:xfrm>
        </p:grpSpPr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AA84C36E-9DEC-4CBE-B935-F789939BB520}"/>
                </a:ext>
              </a:extLst>
            </p:cNvPr>
            <p:cNvCxnSpPr>
              <a:cxnSpLocks/>
              <a:stCxn id="171" idx="6"/>
              <a:endCxn id="175" idx="2"/>
            </p:cNvCxnSpPr>
            <p:nvPr/>
          </p:nvCxnSpPr>
          <p:spPr>
            <a:xfrm flipV="1">
              <a:off x="1691252" y="1918436"/>
              <a:ext cx="329302" cy="10527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16BA582D-CEC4-47F3-BF29-CAF1952B777E}"/>
                </a:ext>
              </a:extLst>
            </p:cNvPr>
            <p:cNvSpPr txBox="1"/>
            <p:nvPr/>
          </p:nvSpPr>
          <p:spPr>
            <a:xfrm>
              <a:off x="1712789" y="4151677"/>
              <a:ext cx="150495" cy="1902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e</a:t>
              </a:r>
            </a:p>
          </p:txBody>
        </p:sp>
      </p:grpSp>
      <p:sp>
        <p:nvSpPr>
          <p:cNvPr id="175" name="Oval 174">
            <a:extLst>
              <a:ext uri="{FF2B5EF4-FFF2-40B4-BE49-F238E27FC236}">
                <a16:creationId xmlns:a16="http://schemas.microsoft.com/office/drawing/2014/main" id="{53860500-81C1-4D5B-9752-54EB53A7B614}"/>
              </a:ext>
            </a:extLst>
          </p:cNvPr>
          <p:cNvSpPr/>
          <p:nvPr/>
        </p:nvSpPr>
        <p:spPr>
          <a:xfrm>
            <a:off x="11442327" y="4130916"/>
            <a:ext cx="735906" cy="41081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S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634E31B0-9027-494C-A146-A9874A1E7513}"/>
              </a:ext>
            </a:extLst>
          </p:cNvPr>
          <p:cNvGrpSpPr/>
          <p:nvPr/>
        </p:nvGrpSpPr>
        <p:grpSpPr>
          <a:xfrm>
            <a:off x="12178234" y="4331848"/>
            <a:ext cx="515776" cy="655063"/>
            <a:chOff x="1472708" y="1476035"/>
            <a:chExt cx="392970" cy="4231366"/>
          </a:xfrm>
        </p:grpSpPr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29869304-1EB0-4A64-AE40-553872F718AD}"/>
                </a:ext>
              </a:extLst>
            </p:cNvPr>
            <p:cNvCxnSpPr>
              <a:cxnSpLocks/>
              <a:stCxn id="175" idx="6"/>
            </p:cNvCxnSpPr>
            <p:nvPr/>
          </p:nvCxnSpPr>
          <p:spPr>
            <a:xfrm flipV="1">
              <a:off x="1472708" y="1476035"/>
              <a:ext cx="392970" cy="2890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FFBC8710-8B34-47BA-9EF4-19001D9D1EFB}"/>
                </a:ext>
              </a:extLst>
            </p:cNvPr>
            <p:cNvSpPr txBox="1"/>
            <p:nvPr/>
          </p:nvSpPr>
          <p:spPr>
            <a:xfrm>
              <a:off x="1525458" y="3937187"/>
              <a:ext cx="150495" cy="1770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n</a:t>
              </a:r>
            </a:p>
          </p:txBody>
        </p:sp>
      </p:grpSp>
      <p:sp>
        <p:nvSpPr>
          <p:cNvPr id="211" name="Oval 210">
            <a:extLst>
              <a:ext uri="{FF2B5EF4-FFF2-40B4-BE49-F238E27FC236}">
                <a16:creationId xmlns:a16="http://schemas.microsoft.com/office/drawing/2014/main" id="{5672410F-4BFA-4187-A7BA-154D8FCF725C}"/>
              </a:ext>
            </a:extLst>
          </p:cNvPr>
          <p:cNvSpPr/>
          <p:nvPr/>
        </p:nvSpPr>
        <p:spPr>
          <a:xfrm>
            <a:off x="12691268" y="4130916"/>
            <a:ext cx="648668" cy="435501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2286304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57</Words>
  <Application>Microsoft Office PowerPoint</Application>
  <PresentationFormat>Custom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DOMA</dc:creator>
  <cp:lastModifiedBy>ahmed mohamed</cp:lastModifiedBy>
  <cp:revision>13</cp:revision>
  <dcterms:created xsi:type="dcterms:W3CDTF">2022-05-13T13:42:14Z</dcterms:created>
  <dcterms:modified xsi:type="dcterms:W3CDTF">2022-05-13T19:15:46Z</dcterms:modified>
</cp:coreProperties>
</file>