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547728" y="3259654"/>
            <a:ext cx="700135" cy="274048"/>
            <a:chOff x="2704902" y="2052002"/>
            <a:chExt cx="533436" cy="2087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3228" y="205200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249403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729461" y="3237715"/>
            <a:ext cx="550524" cy="274049"/>
            <a:chOff x="2725337" y="2036628"/>
            <a:chExt cx="419447" cy="2088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2725337" y="2072338"/>
              <a:ext cx="41944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0589" y="2036628"/>
              <a:ext cx="150495" cy="20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283220" y="3050366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839224" y="3291268"/>
            <a:ext cx="511097" cy="287862"/>
            <a:chOff x="2633073" y="2094312"/>
            <a:chExt cx="389407" cy="2193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2633073" y="2094312"/>
              <a:ext cx="38940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735139" y="2104837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4259991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5424203" y="3065287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4740051" y="3291267"/>
            <a:ext cx="9934661" cy="14049"/>
            <a:chOff x="-33105215" y="3040764"/>
            <a:chExt cx="34428489" cy="345911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-33105215" y="3222228"/>
              <a:ext cx="2370923" cy="1644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4968391" y="3291268"/>
            <a:ext cx="197525" cy="2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19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13</cp:revision>
  <dcterms:created xsi:type="dcterms:W3CDTF">2022-05-13T13:42:14Z</dcterms:created>
  <dcterms:modified xsi:type="dcterms:W3CDTF">2022-05-13T19:19:25Z</dcterms:modified>
</cp:coreProperties>
</file>