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600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77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0250" y="1122363"/>
            <a:ext cx="12001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0250" y="3602038"/>
            <a:ext cx="12001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559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35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451431" y="365125"/>
            <a:ext cx="345043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0137" y="365125"/>
            <a:ext cx="1015126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849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803" y="1709739"/>
            <a:ext cx="138017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1803" y="4589464"/>
            <a:ext cx="138017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88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0138" y="1825625"/>
            <a:ext cx="68008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01013" y="1825625"/>
            <a:ext cx="68008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06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222" y="365126"/>
            <a:ext cx="138017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23" y="1681163"/>
            <a:ext cx="676959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23" y="2505075"/>
            <a:ext cx="6769595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101013" y="1681163"/>
            <a:ext cx="680293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101013" y="2505075"/>
            <a:ext cx="6802934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712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00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00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222" y="457200"/>
            <a:ext cx="516106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2934" y="987426"/>
            <a:ext cx="81010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2222" y="2057400"/>
            <a:ext cx="516106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338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222" y="457200"/>
            <a:ext cx="516106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2934" y="987426"/>
            <a:ext cx="81010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2222" y="2057400"/>
            <a:ext cx="516106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0138" y="365126"/>
            <a:ext cx="138017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0138" y="1825625"/>
            <a:ext cx="13801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0138" y="6356351"/>
            <a:ext cx="3600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B001D-5C24-4F6D-9C38-E108FFB4339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00663" y="6356351"/>
            <a:ext cx="5400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01413" y="6356351"/>
            <a:ext cx="3600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4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225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BE0BCB9C-71AF-542C-F0F3-EF10B3D07BBB}"/>
              </a:ext>
            </a:extLst>
          </p:cNvPr>
          <p:cNvGrpSpPr/>
          <p:nvPr/>
        </p:nvGrpSpPr>
        <p:grpSpPr>
          <a:xfrm>
            <a:off x="824141" y="120308"/>
            <a:ext cx="1665292" cy="480060"/>
            <a:chOff x="627917" y="908092"/>
            <a:chExt cx="1268794" cy="365760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6BE09F0-8D72-DB42-E6A0-DCFF0C0817F3}"/>
                </a:ext>
              </a:extLst>
            </p:cNvPr>
            <p:cNvSpPr txBox="1"/>
            <p:nvPr/>
          </p:nvSpPr>
          <p:spPr>
            <a:xfrm>
              <a:off x="627917" y="952473"/>
              <a:ext cx="488413" cy="255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75" dirty="0"/>
                <a:t>Start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0C2978E-D7AB-9663-D9D6-790ACE6CD17E}"/>
                </a:ext>
              </a:extLst>
            </p:cNvPr>
            <p:cNvCxnSpPr>
              <a:cxnSpLocks/>
              <a:stCxn id="40" idx="3"/>
              <a:endCxn id="42" idx="2"/>
            </p:cNvCxnSpPr>
            <p:nvPr/>
          </p:nvCxnSpPr>
          <p:spPr>
            <a:xfrm>
              <a:off x="1116330" y="1079981"/>
              <a:ext cx="414621" cy="1099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CB70878-1ADB-2C11-4314-F734D16ECA29}"/>
                </a:ext>
              </a:extLst>
            </p:cNvPr>
            <p:cNvSpPr/>
            <p:nvPr/>
          </p:nvSpPr>
          <p:spPr>
            <a:xfrm>
              <a:off x="1530951" y="90809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8CF77C6E-1D0A-F7FC-BD73-F6C713EF209F}"/>
              </a:ext>
            </a:extLst>
          </p:cNvPr>
          <p:cNvSpPr/>
          <p:nvPr/>
        </p:nvSpPr>
        <p:spPr>
          <a:xfrm>
            <a:off x="4464817" y="120455"/>
            <a:ext cx="480060" cy="4800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3EDFEA-9327-69B8-1CF2-05DFF56FA0C0}"/>
              </a:ext>
            </a:extLst>
          </p:cNvPr>
          <p:cNvGrpSpPr/>
          <p:nvPr/>
        </p:nvGrpSpPr>
        <p:grpSpPr>
          <a:xfrm>
            <a:off x="3247072" y="305385"/>
            <a:ext cx="700135" cy="274048"/>
            <a:chOff x="2704902" y="2010614"/>
            <a:chExt cx="533436" cy="208799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36BEF5D-1419-242D-E289-1C289383C441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7456F65-DFCA-CAAC-E9E3-913578CD8052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08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81" b="1" dirty="0"/>
                <a:t>C</a:t>
              </a:r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4B97BBBB-EE05-502C-7F65-1B3B0CC2B639}"/>
              </a:ext>
            </a:extLst>
          </p:cNvPr>
          <p:cNvSpPr/>
          <p:nvPr/>
        </p:nvSpPr>
        <p:spPr>
          <a:xfrm>
            <a:off x="5489067" y="120308"/>
            <a:ext cx="480060" cy="4800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B1F6FC2-2170-45C8-EFDD-DBB631AB5AEE}"/>
              </a:ext>
            </a:extLst>
          </p:cNvPr>
          <p:cNvGrpSpPr/>
          <p:nvPr/>
        </p:nvGrpSpPr>
        <p:grpSpPr>
          <a:xfrm>
            <a:off x="6706811" y="120308"/>
            <a:ext cx="480060" cy="894384"/>
            <a:chOff x="5215922" y="461052"/>
            <a:chExt cx="365760" cy="681436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E38CCAE-AE0A-B5C5-8200-3D5406E333E2}"/>
                </a:ext>
              </a:extLst>
            </p:cNvPr>
            <p:cNvSpPr/>
            <p:nvPr/>
          </p:nvSpPr>
          <p:spPr>
            <a:xfrm>
              <a:off x="5215922" y="46105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0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ADF846EE-BA33-AB5E-5342-1E03B28D76D0}"/>
                </a:ext>
              </a:extLst>
            </p:cNvPr>
            <p:cNvGrpSpPr/>
            <p:nvPr/>
          </p:nvGrpSpPr>
          <p:grpSpPr>
            <a:xfrm>
              <a:off x="5272578" y="778450"/>
              <a:ext cx="287565" cy="364038"/>
              <a:chOff x="5272578" y="778450"/>
              <a:chExt cx="287565" cy="364038"/>
            </a:xfrm>
          </p:grpSpPr>
          <p:sp>
            <p:nvSpPr>
              <p:cNvPr id="51" name="Arrow: U-Turn 50">
                <a:extLst>
                  <a:ext uri="{FF2B5EF4-FFF2-40B4-BE49-F238E27FC236}">
                    <a16:creationId xmlns:a16="http://schemas.microsoft.com/office/drawing/2014/main" id="{89122D84-E93B-5EB5-5D38-A6227C082BEA}"/>
                  </a:ext>
                </a:extLst>
              </p:cNvPr>
              <p:cNvSpPr/>
              <p:nvPr/>
            </p:nvSpPr>
            <p:spPr>
              <a:xfrm rot="10800000" flipH="1">
                <a:off x="5272578" y="778450"/>
                <a:ext cx="287565" cy="211455"/>
              </a:xfrm>
              <a:prstGeom prst="uturnArrow">
                <a:avLst>
                  <a:gd name="adj1" fmla="val 0"/>
                  <a:gd name="adj2" fmla="val 8510"/>
                  <a:gd name="adj3" fmla="val 16361"/>
                  <a:gd name="adj4" fmla="val 71710"/>
                  <a:gd name="adj5" fmla="val 10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363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BE49FB5-F484-3486-78CD-2BAE5E2BD790}"/>
                  </a:ext>
                </a:extLst>
              </p:cNvPr>
              <p:cNvSpPr txBox="1"/>
              <p:nvPr/>
            </p:nvSpPr>
            <p:spPr>
              <a:xfrm>
                <a:off x="5298154" y="933689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C</a:t>
                </a:r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DDF1FD7-B7F6-3464-81F2-FF0C765A7B86}"/>
              </a:ext>
            </a:extLst>
          </p:cNvPr>
          <p:cNvGrpSpPr/>
          <p:nvPr/>
        </p:nvGrpSpPr>
        <p:grpSpPr>
          <a:xfrm>
            <a:off x="7518856" y="120308"/>
            <a:ext cx="480060" cy="927257"/>
            <a:chOff x="5215922" y="461052"/>
            <a:chExt cx="365760" cy="706482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B94DBF8-E675-6BC1-7A5E-69090B6A1025}"/>
                </a:ext>
              </a:extLst>
            </p:cNvPr>
            <p:cNvSpPr/>
            <p:nvPr/>
          </p:nvSpPr>
          <p:spPr>
            <a:xfrm>
              <a:off x="5215922" y="461052"/>
              <a:ext cx="365760" cy="365760"/>
            </a:xfrm>
            <a:prstGeom prst="ellipse">
              <a:avLst/>
            </a:prstGeom>
            <a:noFill/>
            <a:ln w="34925" cmpd="dbl">
              <a:solidFill>
                <a:schemeClr val="dk1">
                  <a:shade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0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7DFCEDA-90C6-7734-5905-58B30C9E8D0C}"/>
                </a:ext>
              </a:extLst>
            </p:cNvPr>
            <p:cNvGrpSpPr/>
            <p:nvPr/>
          </p:nvGrpSpPr>
          <p:grpSpPr>
            <a:xfrm>
              <a:off x="5272578" y="795619"/>
              <a:ext cx="287565" cy="371915"/>
              <a:chOff x="5272578" y="795619"/>
              <a:chExt cx="287565" cy="371915"/>
            </a:xfrm>
          </p:grpSpPr>
          <p:sp>
            <p:nvSpPr>
              <p:cNvPr id="62" name="Arrow: U-Turn 61">
                <a:extLst>
                  <a:ext uri="{FF2B5EF4-FFF2-40B4-BE49-F238E27FC236}">
                    <a16:creationId xmlns:a16="http://schemas.microsoft.com/office/drawing/2014/main" id="{AACFF243-CD19-DE6C-570C-C6306BB457DE}"/>
                  </a:ext>
                </a:extLst>
              </p:cNvPr>
              <p:cNvSpPr/>
              <p:nvPr/>
            </p:nvSpPr>
            <p:spPr>
              <a:xfrm rot="10800000" flipH="1">
                <a:off x="5272578" y="795619"/>
                <a:ext cx="287565" cy="211455"/>
              </a:xfrm>
              <a:prstGeom prst="uturnArrow">
                <a:avLst>
                  <a:gd name="adj1" fmla="val 0"/>
                  <a:gd name="adj2" fmla="val 8510"/>
                  <a:gd name="adj3" fmla="val 16361"/>
                  <a:gd name="adj4" fmla="val 71710"/>
                  <a:gd name="adj5" fmla="val 10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363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C900E1D-AFC5-1D3E-366D-E1D13D8E35E1}"/>
                  </a:ext>
                </a:extLst>
              </p:cNvPr>
              <p:cNvSpPr txBox="1"/>
              <p:nvPr/>
            </p:nvSpPr>
            <p:spPr>
              <a:xfrm>
                <a:off x="5308824" y="958735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C</a:t>
                </a: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058D847-50CB-41E2-8E06-17E33C4A1A1A}"/>
              </a:ext>
            </a:extLst>
          </p:cNvPr>
          <p:cNvGrpSpPr/>
          <p:nvPr/>
        </p:nvGrpSpPr>
        <p:grpSpPr>
          <a:xfrm>
            <a:off x="-9970" y="3011003"/>
            <a:ext cx="1557697" cy="480060"/>
            <a:chOff x="627917" y="890532"/>
            <a:chExt cx="1268794" cy="36576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27C0AA3-ECF2-417E-A170-59E4B3B147B8}"/>
                </a:ext>
              </a:extLst>
            </p:cNvPr>
            <p:cNvSpPr txBox="1"/>
            <p:nvPr/>
          </p:nvSpPr>
          <p:spPr>
            <a:xfrm>
              <a:off x="627917" y="952473"/>
              <a:ext cx="488413" cy="255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75" dirty="0"/>
                <a:t>Start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0A4F81F-31BC-43D6-B23F-D783214534DC}"/>
                </a:ext>
              </a:extLst>
            </p:cNvPr>
            <p:cNvCxnSpPr>
              <a:cxnSpLocks/>
              <a:stCxn id="25" idx="3"/>
              <a:endCxn id="27" idx="2"/>
            </p:cNvCxnSpPr>
            <p:nvPr/>
          </p:nvCxnSpPr>
          <p:spPr>
            <a:xfrm flipV="1">
              <a:off x="1116330" y="1073412"/>
              <a:ext cx="414621" cy="6569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ACFAD2D-2151-4E76-98F8-EE6FA796E815}"/>
                </a:ext>
              </a:extLst>
            </p:cNvPr>
            <p:cNvSpPr/>
            <p:nvPr/>
          </p:nvSpPr>
          <p:spPr>
            <a:xfrm>
              <a:off x="1530951" y="89053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FD15043-7CA8-4504-A82F-56506EAA0A7C}"/>
              </a:ext>
            </a:extLst>
          </p:cNvPr>
          <p:cNvGrpSpPr/>
          <p:nvPr/>
        </p:nvGrpSpPr>
        <p:grpSpPr>
          <a:xfrm>
            <a:off x="1547728" y="3259654"/>
            <a:ext cx="700135" cy="274048"/>
            <a:chOff x="2704902" y="2052002"/>
            <a:chExt cx="533436" cy="208799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C9AA9C9-FEA2-45E7-97D9-9DD9D94B0BA3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4DC5D2E-C278-45F0-B11D-21B06326A2ED}"/>
                </a:ext>
              </a:extLst>
            </p:cNvPr>
            <p:cNvSpPr txBox="1"/>
            <p:nvPr/>
          </p:nvSpPr>
          <p:spPr>
            <a:xfrm>
              <a:off x="2843228" y="2052002"/>
              <a:ext cx="150495" cy="208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81" b="1" dirty="0"/>
                <a:t>E</a:t>
              </a:r>
            </a:p>
          </p:txBody>
        </p:sp>
      </p:grpSp>
      <p:sp>
        <p:nvSpPr>
          <p:cNvPr id="32" name="Oval 31">
            <a:extLst>
              <a:ext uri="{FF2B5EF4-FFF2-40B4-BE49-F238E27FC236}">
                <a16:creationId xmlns:a16="http://schemas.microsoft.com/office/drawing/2014/main" id="{9EB18304-AE7A-4AA8-A9CB-2274CA4DDE9A}"/>
              </a:ext>
            </a:extLst>
          </p:cNvPr>
          <p:cNvSpPr/>
          <p:nvPr/>
        </p:nvSpPr>
        <p:spPr>
          <a:xfrm>
            <a:off x="2249403" y="3044558"/>
            <a:ext cx="480060" cy="4800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2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44080C1-2672-47D6-90ED-76A2256732C7}"/>
              </a:ext>
            </a:extLst>
          </p:cNvPr>
          <p:cNvGrpSpPr/>
          <p:nvPr/>
        </p:nvGrpSpPr>
        <p:grpSpPr>
          <a:xfrm>
            <a:off x="2729461" y="3237715"/>
            <a:ext cx="550524" cy="274049"/>
            <a:chOff x="2725337" y="2036628"/>
            <a:chExt cx="419447" cy="208800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9B3C63C-9ACE-49CB-9163-0310B290DFC5}"/>
                </a:ext>
              </a:extLst>
            </p:cNvPr>
            <p:cNvCxnSpPr>
              <a:cxnSpLocks/>
              <a:stCxn id="32" idx="6"/>
            </p:cNvCxnSpPr>
            <p:nvPr/>
          </p:nvCxnSpPr>
          <p:spPr>
            <a:xfrm>
              <a:off x="2725337" y="2072338"/>
              <a:ext cx="419447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483DFED-2C7F-469A-8E54-F069DF628228}"/>
                </a:ext>
              </a:extLst>
            </p:cNvPr>
            <p:cNvSpPr txBox="1"/>
            <p:nvPr/>
          </p:nvSpPr>
          <p:spPr>
            <a:xfrm>
              <a:off x="2840589" y="2036628"/>
              <a:ext cx="150495" cy="208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81" b="1" dirty="0"/>
                <a:t>n</a:t>
              </a:r>
            </a:p>
          </p:txBody>
        </p:sp>
      </p:grpSp>
      <p:sp>
        <p:nvSpPr>
          <p:cNvPr id="36" name="Oval 35">
            <a:extLst>
              <a:ext uri="{FF2B5EF4-FFF2-40B4-BE49-F238E27FC236}">
                <a16:creationId xmlns:a16="http://schemas.microsoft.com/office/drawing/2014/main" id="{6E19A767-B6B9-4609-991D-92E6B93C6779}"/>
              </a:ext>
            </a:extLst>
          </p:cNvPr>
          <p:cNvSpPr/>
          <p:nvPr/>
        </p:nvSpPr>
        <p:spPr>
          <a:xfrm>
            <a:off x="3283220" y="3050366"/>
            <a:ext cx="480060" cy="4800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0BC2CBFF-AF26-46FA-AC2B-7678E26B347E}"/>
              </a:ext>
            </a:extLst>
          </p:cNvPr>
          <p:cNvSpPr/>
          <p:nvPr/>
        </p:nvSpPr>
        <p:spPr>
          <a:xfrm>
            <a:off x="4406127" y="3044554"/>
            <a:ext cx="648668" cy="4800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8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34268CEA-BB37-4836-B96C-6E5DE0EA16C9}"/>
              </a:ext>
            </a:extLst>
          </p:cNvPr>
          <p:cNvGrpSpPr/>
          <p:nvPr/>
        </p:nvGrpSpPr>
        <p:grpSpPr>
          <a:xfrm>
            <a:off x="3763280" y="3284583"/>
            <a:ext cx="10911432" cy="14269"/>
            <a:chOff x="-36490207" y="2876241"/>
            <a:chExt cx="37813481" cy="351330"/>
          </a:xfrm>
        </p:grpSpPr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A6E40FC6-3184-4BCB-823D-DF602E8AC412}"/>
                </a:ext>
              </a:extLst>
            </p:cNvPr>
            <p:cNvCxnSpPr>
              <a:cxnSpLocks/>
              <a:stCxn id="36" idx="6"/>
              <a:endCxn id="74" idx="2"/>
            </p:cNvCxnSpPr>
            <p:nvPr/>
          </p:nvCxnSpPr>
          <p:spPr>
            <a:xfrm flipV="1">
              <a:off x="-36490207" y="2876241"/>
              <a:ext cx="2227781" cy="143102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C4EDEC28-DABC-437B-8EA1-2BEBA4C0C560}"/>
                </a:ext>
              </a:extLst>
            </p:cNvPr>
            <p:cNvSpPr txBox="1"/>
            <p:nvPr/>
          </p:nvSpPr>
          <p:spPr>
            <a:xfrm rot="19812038" flipH="1">
              <a:off x="1092811" y="3040764"/>
              <a:ext cx="230463" cy="186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181" b="1" dirty="0"/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A9AB76F4-9695-40A8-B409-25B81AAB08BF}"/>
              </a:ext>
            </a:extLst>
          </p:cNvPr>
          <p:cNvSpPr txBox="1"/>
          <p:nvPr/>
        </p:nvSpPr>
        <p:spPr>
          <a:xfrm>
            <a:off x="3985940" y="3354039"/>
            <a:ext cx="197525" cy="274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81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286304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</TotalTime>
  <Words>17</Words>
  <Application>Microsoft Office PowerPoint</Application>
  <PresentationFormat>Custom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DOMA</dc:creator>
  <cp:lastModifiedBy>ahmed mohamed</cp:lastModifiedBy>
  <cp:revision>14</cp:revision>
  <dcterms:created xsi:type="dcterms:W3CDTF">2022-05-13T13:42:14Z</dcterms:created>
  <dcterms:modified xsi:type="dcterms:W3CDTF">2022-05-13T19:31:20Z</dcterms:modified>
</cp:coreProperties>
</file>