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2118165" y="3011003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1547727" y="3251033"/>
            <a:ext cx="13126985" cy="47819"/>
            <a:chOff x="-44168188" y="2050176"/>
            <a:chExt cx="45491462" cy="117739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27" idx="6"/>
              <a:endCxn id="74" idx="2"/>
            </p:cNvCxnSpPr>
            <p:nvPr/>
          </p:nvCxnSpPr>
          <p:spPr>
            <a:xfrm>
              <a:off x="-44168188" y="2050176"/>
              <a:ext cx="197684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1393981" y="3330289"/>
            <a:ext cx="978489" cy="5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-,/,+/,*</a:t>
            </a:r>
            <a:r>
              <a:rPr lang="ar-EG" sz="1200" dirty="0"/>
              <a:t> </a:t>
            </a:r>
            <a:br>
              <a:rPr lang="ar-EG" sz="1200" dirty="0"/>
            </a:br>
            <a:endParaRPr lang="en-US" sz="1181" b="1" dirty="0"/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13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15</cp:revision>
  <dcterms:created xsi:type="dcterms:W3CDTF">2022-05-13T13:42:14Z</dcterms:created>
  <dcterms:modified xsi:type="dcterms:W3CDTF">2022-05-13T19:33:46Z</dcterms:modified>
</cp:coreProperties>
</file>