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600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1122363"/>
            <a:ext cx="12001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12001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5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1431" y="365125"/>
            <a:ext cx="345043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0137" y="365125"/>
            <a:ext cx="1015126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3" y="1709739"/>
            <a:ext cx="138017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803" y="4589464"/>
            <a:ext cx="138017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138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1013" y="1825625"/>
            <a:ext cx="68008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365126"/>
            <a:ext cx="138017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23" y="1681163"/>
            <a:ext cx="67695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23" y="2505075"/>
            <a:ext cx="676959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1013" y="1681163"/>
            <a:ext cx="68029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01013" y="2505075"/>
            <a:ext cx="680293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2934" y="987426"/>
            <a:ext cx="81010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222" y="457200"/>
            <a:ext cx="51610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2934" y="987426"/>
            <a:ext cx="81010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222" y="2057400"/>
            <a:ext cx="51610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138" y="365126"/>
            <a:ext cx="138017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138" y="1825625"/>
            <a:ext cx="13801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0138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001D-5C24-4F6D-9C38-E108FFB43397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0663" y="6356351"/>
            <a:ext cx="540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1413" y="6356351"/>
            <a:ext cx="360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235B2-607F-4C67-84ED-987DFBF2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BCB9C-71AF-542C-F0F3-EF10B3D07BBB}"/>
              </a:ext>
            </a:extLst>
          </p:cNvPr>
          <p:cNvGrpSpPr/>
          <p:nvPr/>
        </p:nvGrpSpPr>
        <p:grpSpPr>
          <a:xfrm>
            <a:off x="824141" y="120308"/>
            <a:ext cx="1665292" cy="480060"/>
            <a:chOff x="627917" y="908092"/>
            <a:chExt cx="1268794" cy="3657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BE09F0-8D72-DB42-E6A0-DCFF0C0817F3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C2978E-D7AB-9663-D9D6-790ACE6CD17E}"/>
                </a:ext>
              </a:extLst>
            </p:cNvPr>
            <p:cNvCxnSpPr>
              <a:cxnSpLocks/>
              <a:stCxn id="40" idx="3"/>
              <a:endCxn id="42" idx="2"/>
            </p:cNvCxnSpPr>
            <p:nvPr/>
          </p:nvCxnSpPr>
          <p:spPr>
            <a:xfrm>
              <a:off x="1116330" y="1079981"/>
              <a:ext cx="414621" cy="109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CB70878-1ADB-2C11-4314-F734D16ECA29}"/>
                </a:ext>
              </a:extLst>
            </p:cNvPr>
            <p:cNvSpPr/>
            <p:nvPr/>
          </p:nvSpPr>
          <p:spPr>
            <a:xfrm>
              <a:off x="1530951" y="90809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CF77C6E-1D0A-F7FC-BD73-F6C713EF209F}"/>
              </a:ext>
            </a:extLst>
          </p:cNvPr>
          <p:cNvSpPr/>
          <p:nvPr/>
        </p:nvSpPr>
        <p:spPr>
          <a:xfrm>
            <a:off x="4464817" y="120455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DFEA-9327-69B8-1CF2-05DFF56FA0C0}"/>
              </a:ext>
            </a:extLst>
          </p:cNvPr>
          <p:cNvGrpSpPr/>
          <p:nvPr/>
        </p:nvGrpSpPr>
        <p:grpSpPr>
          <a:xfrm>
            <a:off x="3247072" y="305385"/>
            <a:ext cx="700135" cy="274048"/>
            <a:chOff x="2704902" y="2010614"/>
            <a:chExt cx="533436" cy="20879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6BEF5D-1419-242D-E289-1C289383C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902" y="2054141"/>
              <a:ext cx="53343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56F65-DFCA-CAAC-E9E3-913578CD8052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C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B97BBBB-EE05-502C-7F65-1B3B0CC2B639}"/>
              </a:ext>
            </a:extLst>
          </p:cNvPr>
          <p:cNvSpPr/>
          <p:nvPr/>
        </p:nvSpPr>
        <p:spPr>
          <a:xfrm>
            <a:off x="5489067" y="120308"/>
            <a:ext cx="480060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1F6FC2-2170-45C8-EFDD-DBB631AB5AEE}"/>
              </a:ext>
            </a:extLst>
          </p:cNvPr>
          <p:cNvGrpSpPr/>
          <p:nvPr/>
        </p:nvGrpSpPr>
        <p:grpSpPr>
          <a:xfrm>
            <a:off x="6706811" y="120308"/>
            <a:ext cx="480060" cy="894384"/>
            <a:chOff x="5215922" y="461052"/>
            <a:chExt cx="365760" cy="6814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8CCAE-AE0A-B5C5-8200-3D5406E333E2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F846EE-BA33-AB5E-5342-1E03B28D76D0}"/>
                </a:ext>
              </a:extLst>
            </p:cNvPr>
            <p:cNvGrpSpPr/>
            <p:nvPr/>
          </p:nvGrpSpPr>
          <p:grpSpPr>
            <a:xfrm>
              <a:off x="5272578" y="778450"/>
              <a:ext cx="287565" cy="364038"/>
              <a:chOff x="5272578" y="778450"/>
              <a:chExt cx="287565" cy="364038"/>
            </a:xfrm>
          </p:grpSpPr>
          <p:sp>
            <p:nvSpPr>
              <p:cNvPr id="51" name="Arrow: U-Turn 50">
                <a:extLst>
                  <a:ext uri="{FF2B5EF4-FFF2-40B4-BE49-F238E27FC236}">
                    <a16:creationId xmlns:a16="http://schemas.microsoft.com/office/drawing/2014/main" id="{89122D84-E93B-5EB5-5D38-A6227C082BEA}"/>
                  </a:ext>
                </a:extLst>
              </p:cNvPr>
              <p:cNvSpPr/>
              <p:nvPr/>
            </p:nvSpPr>
            <p:spPr>
              <a:xfrm rot="10800000" flipH="1">
                <a:off x="5272578" y="778450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E49FB5-F484-3486-78CD-2BAE5E2BD790}"/>
                  </a:ext>
                </a:extLst>
              </p:cNvPr>
              <p:cNvSpPr txBox="1"/>
              <p:nvPr/>
            </p:nvSpPr>
            <p:spPr>
              <a:xfrm>
                <a:off x="5298154" y="933689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DF1FD7-B7F6-3464-81F2-FF0C765A7B86}"/>
              </a:ext>
            </a:extLst>
          </p:cNvPr>
          <p:cNvGrpSpPr/>
          <p:nvPr/>
        </p:nvGrpSpPr>
        <p:grpSpPr>
          <a:xfrm>
            <a:off x="7518856" y="120308"/>
            <a:ext cx="480060" cy="927257"/>
            <a:chOff x="5215922" y="461052"/>
            <a:chExt cx="365760" cy="70648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94DBF8-E675-6BC1-7A5E-69090B6A1025}"/>
                </a:ext>
              </a:extLst>
            </p:cNvPr>
            <p:cNvSpPr/>
            <p:nvPr/>
          </p:nvSpPr>
          <p:spPr>
            <a:xfrm>
              <a:off x="5215922" y="461052"/>
              <a:ext cx="365760" cy="365760"/>
            </a:xfrm>
            <a:prstGeom prst="ellipse">
              <a:avLst/>
            </a:prstGeom>
            <a:noFill/>
            <a:ln w="34925" cmpd="dbl"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FCEDA-90C6-7734-5905-58B30C9E8D0C}"/>
                </a:ext>
              </a:extLst>
            </p:cNvPr>
            <p:cNvGrpSpPr/>
            <p:nvPr/>
          </p:nvGrpSpPr>
          <p:grpSpPr>
            <a:xfrm>
              <a:off x="5272578" y="795619"/>
              <a:ext cx="287565" cy="371915"/>
              <a:chOff x="5272578" y="795619"/>
              <a:chExt cx="287565" cy="371915"/>
            </a:xfrm>
          </p:grpSpPr>
          <p:sp>
            <p:nvSpPr>
              <p:cNvPr id="62" name="Arrow: U-Turn 61">
                <a:extLst>
                  <a:ext uri="{FF2B5EF4-FFF2-40B4-BE49-F238E27FC236}">
                    <a16:creationId xmlns:a16="http://schemas.microsoft.com/office/drawing/2014/main" id="{AACFF243-CD19-DE6C-570C-C6306BB457DE}"/>
                  </a:ext>
                </a:extLst>
              </p:cNvPr>
              <p:cNvSpPr/>
              <p:nvPr/>
            </p:nvSpPr>
            <p:spPr>
              <a:xfrm rot="10800000" flipH="1">
                <a:off x="5272578" y="795619"/>
                <a:ext cx="287565" cy="211455"/>
              </a:xfrm>
              <a:prstGeom prst="uturnArrow">
                <a:avLst>
                  <a:gd name="adj1" fmla="val 0"/>
                  <a:gd name="adj2" fmla="val 8510"/>
                  <a:gd name="adj3" fmla="val 16361"/>
                  <a:gd name="adj4" fmla="val 71710"/>
                  <a:gd name="adj5" fmla="val 10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6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900E1D-AFC5-1D3E-366D-E1D13D8E35E1}"/>
                  </a:ext>
                </a:extLst>
              </p:cNvPr>
              <p:cNvSpPr txBox="1"/>
              <p:nvPr/>
            </p:nvSpPr>
            <p:spPr>
              <a:xfrm>
                <a:off x="5308824" y="958735"/>
                <a:ext cx="150495" cy="20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81" b="1" dirty="0"/>
                  <a:t>C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58D847-50CB-41E2-8E06-17E33C4A1A1A}"/>
              </a:ext>
            </a:extLst>
          </p:cNvPr>
          <p:cNvGrpSpPr/>
          <p:nvPr/>
        </p:nvGrpSpPr>
        <p:grpSpPr>
          <a:xfrm>
            <a:off x="-9970" y="3011003"/>
            <a:ext cx="1557697" cy="480060"/>
            <a:chOff x="627917" y="890532"/>
            <a:chExt cx="1268794" cy="3657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7C0AA3-ECF2-417E-A170-59E4B3B147B8}"/>
                </a:ext>
              </a:extLst>
            </p:cNvPr>
            <p:cNvSpPr txBox="1"/>
            <p:nvPr/>
          </p:nvSpPr>
          <p:spPr>
            <a:xfrm>
              <a:off x="627917" y="952473"/>
              <a:ext cx="488413" cy="2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75" dirty="0"/>
                <a:t>Start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A4F81F-31BC-43D6-B23F-D783214534DC}"/>
                </a:ext>
              </a:extLst>
            </p:cNvPr>
            <p:cNvCxnSpPr>
              <a:cxnSpLocks/>
              <a:stCxn id="25" idx="3"/>
              <a:endCxn id="27" idx="2"/>
            </p:cNvCxnSpPr>
            <p:nvPr/>
          </p:nvCxnSpPr>
          <p:spPr>
            <a:xfrm flipV="1">
              <a:off x="1116330" y="1073412"/>
              <a:ext cx="414621" cy="65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CFAD2D-2151-4E76-98F8-EE6FA796E815}"/>
                </a:ext>
              </a:extLst>
            </p:cNvPr>
            <p:cNvSpPr/>
            <p:nvPr/>
          </p:nvSpPr>
          <p:spPr>
            <a:xfrm>
              <a:off x="1530951" y="890532"/>
              <a:ext cx="365760" cy="36576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BC2CBFF-AF26-46FA-AC2B-7678E26B347E}"/>
              </a:ext>
            </a:extLst>
          </p:cNvPr>
          <p:cNvSpPr/>
          <p:nvPr/>
        </p:nvSpPr>
        <p:spPr>
          <a:xfrm>
            <a:off x="4140483" y="1883243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E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4268CEA-BB37-4836-B96C-6E5DE0EA16C9}"/>
              </a:ext>
            </a:extLst>
          </p:cNvPr>
          <p:cNvGrpSpPr/>
          <p:nvPr/>
        </p:nvGrpSpPr>
        <p:grpSpPr>
          <a:xfrm>
            <a:off x="2654805" y="2123273"/>
            <a:ext cx="12019907" cy="1175579"/>
            <a:chOff x="-40331618" y="-25717427"/>
            <a:chExt cx="41654892" cy="28944998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6E40FC6-3184-4BCB-823D-DF602E8AC412}"/>
                </a:ext>
              </a:extLst>
            </p:cNvPr>
            <p:cNvCxnSpPr>
              <a:cxnSpLocks/>
              <a:stCxn id="35" idx="6"/>
              <a:endCxn id="74" idx="2"/>
            </p:cNvCxnSpPr>
            <p:nvPr/>
          </p:nvCxnSpPr>
          <p:spPr>
            <a:xfrm>
              <a:off x="-40331618" y="-25717427"/>
              <a:ext cx="5148605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EDEC28-DABC-437B-8EA1-2BEBA4C0C560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9AB76F4-9695-40A8-B409-25B81AAB08BF}"/>
              </a:ext>
            </a:extLst>
          </p:cNvPr>
          <p:cNvSpPr txBox="1"/>
          <p:nvPr/>
        </p:nvSpPr>
        <p:spPr>
          <a:xfrm>
            <a:off x="3112914" y="2210984"/>
            <a:ext cx="284730" cy="6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200" dirty="0"/>
              <a:t>&amp; </a:t>
            </a:r>
            <a:br>
              <a:rPr lang="ar-EG" sz="1200" dirty="0"/>
            </a:br>
            <a:endParaRPr lang="en-US" sz="1181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57F670-876F-4618-9529-352A764A4613}"/>
              </a:ext>
            </a:extLst>
          </p:cNvPr>
          <p:cNvSpPr/>
          <p:nvPr/>
        </p:nvSpPr>
        <p:spPr>
          <a:xfrm>
            <a:off x="2317995" y="3944606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B5787C-DAE0-4D61-A085-B9ECE5F0FCD3}"/>
              </a:ext>
            </a:extLst>
          </p:cNvPr>
          <p:cNvSpPr/>
          <p:nvPr/>
        </p:nvSpPr>
        <p:spPr>
          <a:xfrm>
            <a:off x="4279143" y="2998610"/>
            <a:ext cx="648668" cy="480060"/>
          </a:xfrm>
          <a:prstGeom prst="ellipse">
            <a:avLst/>
          </a:prstGeom>
          <a:noFill/>
          <a:ln w="34925" cmpd="dbl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5AADDD-C16F-4C7B-8A99-2A6EE189706E}"/>
              </a:ext>
            </a:extLst>
          </p:cNvPr>
          <p:cNvSpPr/>
          <p:nvPr/>
        </p:nvSpPr>
        <p:spPr>
          <a:xfrm>
            <a:off x="2174745" y="1883243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ADC195-74F5-4026-8C67-32595F186D19}"/>
              </a:ext>
            </a:extLst>
          </p:cNvPr>
          <p:cNvSpPr/>
          <p:nvPr/>
        </p:nvSpPr>
        <p:spPr>
          <a:xfrm>
            <a:off x="2077965" y="2998610"/>
            <a:ext cx="480060" cy="48006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6D6204-65D7-4718-BC8E-57B3080F217C}"/>
              </a:ext>
            </a:extLst>
          </p:cNvPr>
          <p:cNvGrpSpPr/>
          <p:nvPr/>
        </p:nvGrpSpPr>
        <p:grpSpPr>
          <a:xfrm>
            <a:off x="2558025" y="3238640"/>
            <a:ext cx="12008042" cy="1363947"/>
            <a:chOff x="-40290500" y="-30355407"/>
            <a:chExt cx="41613774" cy="3358297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909DAC4-438A-4445-B4CD-768D650A4FD5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-40290500" y="-30355407"/>
              <a:ext cx="596452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D27D4A-3290-4D54-9CEE-DA78F4F78D3D}"/>
                </a:ext>
              </a:extLst>
            </p:cNvPr>
            <p:cNvSpPr txBox="1"/>
            <p:nvPr/>
          </p:nvSpPr>
          <p:spPr>
            <a:xfrm rot="19812038" flipH="1">
              <a:off x="1092811" y="3040764"/>
              <a:ext cx="230463" cy="18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81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39D4ED7-44CD-4C04-8E87-12FF49942404}"/>
              </a:ext>
            </a:extLst>
          </p:cNvPr>
          <p:cNvSpPr txBox="1"/>
          <p:nvPr/>
        </p:nvSpPr>
        <p:spPr>
          <a:xfrm>
            <a:off x="3298881" y="3260547"/>
            <a:ext cx="197525" cy="7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|</a:t>
            </a:r>
            <a:r>
              <a:rPr lang="ar-EG" sz="1200" dirty="0"/>
              <a:t> </a:t>
            </a:r>
            <a:br>
              <a:rPr lang="ar-EG" sz="1200" dirty="0"/>
            </a:br>
            <a:endParaRPr lang="en-US" sz="1181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669735-890E-40BF-993C-AC21AB8B0E69}"/>
              </a:ext>
            </a:extLst>
          </p:cNvPr>
          <p:cNvGrpSpPr/>
          <p:nvPr/>
        </p:nvGrpSpPr>
        <p:grpSpPr>
          <a:xfrm>
            <a:off x="1481965" y="2123272"/>
            <a:ext cx="692779" cy="958032"/>
            <a:chOff x="2777099" y="2046886"/>
            <a:chExt cx="527832" cy="729931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C7A796F-141F-4E5A-9AD2-06326FB77DE5}"/>
                </a:ext>
              </a:extLst>
            </p:cNvPr>
            <p:cNvCxnSpPr>
              <a:cxnSpLocks/>
              <a:stCxn id="27" idx="7"/>
              <a:endCxn id="35" idx="2"/>
            </p:cNvCxnSpPr>
            <p:nvPr/>
          </p:nvCxnSpPr>
          <p:spPr>
            <a:xfrm flipV="1">
              <a:off x="2777099" y="2046886"/>
              <a:ext cx="527832" cy="72993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8156E5-26A4-45A5-8D43-1AF4D0F85CFC}"/>
                </a:ext>
              </a:extLst>
            </p:cNvPr>
            <p:cNvSpPr txBox="1"/>
            <p:nvPr/>
          </p:nvSpPr>
          <p:spPr>
            <a:xfrm>
              <a:off x="3041015" y="2326062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&amp;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F23D9D-EA09-49F0-B15F-51A8F32EB2D1}"/>
              </a:ext>
            </a:extLst>
          </p:cNvPr>
          <p:cNvGrpSpPr/>
          <p:nvPr/>
        </p:nvGrpSpPr>
        <p:grpSpPr>
          <a:xfrm>
            <a:off x="1547725" y="3238642"/>
            <a:ext cx="530238" cy="350282"/>
            <a:chOff x="2767793" y="1524978"/>
            <a:chExt cx="403991" cy="26688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CBBA3D-6458-4491-94FF-2142EF6168C1}"/>
                </a:ext>
              </a:extLst>
            </p:cNvPr>
            <p:cNvCxnSpPr>
              <a:cxnSpLocks/>
              <a:stCxn id="27" idx="6"/>
              <a:endCxn id="37" idx="2"/>
            </p:cNvCxnSpPr>
            <p:nvPr/>
          </p:nvCxnSpPr>
          <p:spPr>
            <a:xfrm flipV="1">
              <a:off x="2767793" y="1524978"/>
              <a:ext cx="403991" cy="944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6AE389-731E-4CD1-915D-AB2FD4E174E9}"/>
                </a:ext>
              </a:extLst>
            </p:cNvPr>
            <p:cNvSpPr txBox="1"/>
            <p:nvPr/>
          </p:nvSpPr>
          <p:spPr>
            <a:xfrm>
              <a:off x="2836966" y="1583061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|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2ED856-E5E5-4BBC-ACB7-F7540BDC18EE}"/>
              </a:ext>
            </a:extLst>
          </p:cNvPr>
          <p:cNvGrpSpPr/>
          <p:nvPr/>
        </p:nvGrpSpPr>
        <p:grpSpPr>
          <a:xfrm>
            <a:off x="1323206" y="3491064"/>
            <a:ext cx="994789" cy="830597"/>
            <a:chOff x="2598562" y="1586576"/>
            <a:chExt cx="757934" cy="632837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5731F5C-5276-4417-9B1E-0268D9948D6C}"/>
                </a:ext>
              </a:extLst>
            </p:cNvPr>
            <p:cNvCxnSpPr>
              <a:cxnSpLocks/>
              <a:stCxn id="27" idx="4"/>
              <a:endCxn id="31" idx="2"/>
            </p:cNvCxnSpPr>
            <p:nvPr/>
          </p:nvCxnSpPr>
          <p:spPr>
            <a:xfrm>
              <a:off x="2598562" y="1586576"/>
              <a:ext cx="757934" cy="528438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396613A-52A4-4A6C-9B3B-6AB239409BE6}"/>
                </a:ext>
              </a:extLst>
            </p:cNvPr>
            <p:cNvSpPr txBox="1"/>
            <p:nvPr/>
          </p:nvSpPr>
          <p:spPr>
            <a:xfrm>
              <a:off x="2842733" y="2010614"/>
              <a:ext cx="150495" cy="208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81" b="1" dirty="0"/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3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21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DOMA</dc:creator>
  <cp:lastModifiedBy>ahmed mohamed</cp:lastModifiedBy>
  <cp:revision>16</cp:revision>
  <dcterms:created xsi:type="dcterms:W3CDTF">2022-05-13T13:42:14Z</dcterms:created>
  <dcterms:modified xsi:type="dcterms:W3CDTF">2022-05-13T19:39:14Z</dcterms:modified>
</cp:coreProperties>
</file>