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140483" y="188324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2654805" y="2123273"/>
            <a:ext cx="12019907" cy="1175579"/>
            <a:chOff x="-40331618" y="-25717427"/>
            <a:chExt cx="41654892" cy="28944998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35" idx="6"/>
              <a:endCxn id="74" idx="2"/>
            </p:cNvCxnSpPr>
            <p:nvPr/>
          </p:nvCxnSpPr>
          <p:spPr>
            <a:xfrm>
              <a:off x="-40331618" y="-25717427"/>
              <a:ext cx="51486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3112914" y="2210984"/>
            <a:ext cx="2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600" b="1" dirty="0"/>
              <a:t>=</a:t>
            </a:r>
            <a:endParaRPr lang="en-US" sz="14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B5787C-DAE0-4D61-A085-B9ECE5F0FCD3}"/>
              </a:ext>
            </a:extLst>
          </p:cNvPr>
          <p:cNvSpPr/>
          <p:nvPr/>
        </p:nvSpPr>
        <p:spPr>
          <a:xfrm>
            <a:off x="4279143" y="2998610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5AADDD-C16F-4C7B-8A99-2A6EE189706E}"/>
              </a:ext>
            </a:extLst>
          </p:cNvPr>
          <p:cNvSpPr/>
          <p:nvPr/>
        </p:nvSpPr>
        <p:spPr>
          <a:xfrm>
            <a:off x="2174745" y="1883243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ADC195-74F5-4026-8C67-32595F186D19}"/>
              </a:ext>
            </a:extLst>
          </p:cNvPr>
          <p:cNvSpPr/>
          <p:nvPr/>
        </p:nvSpPr>
        <p:spPr>
          <a:xfrm>
            <a:off x="2077965" y="2998610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6D6204-65D7-4718-BC8E-57B3080F217C}"/>
              </a:ext>
            </a:extLst>
          </p:cNvPr>
          <p:cNvGrpSpPr/>
          <p:nvPr/>
        </p:nvGrpSpPr>
        <p:grpSpPr>
          <a:xfrm>
            <a:off x="2558025" y="3238640"/>
            <a:ext cx="12008042" cy="1363947"/>
            <a:chOff x="-40290500" y="-30355407"/>
            <a:chExt cx="41613774" cy="3358297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09DAC4-438A-4445-B4CD-768D650A4FD5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-40290500" y="-30355407"/>
              <a:ext cx="596452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D27D4A-3290-4D54-9CEE-DA78F4F78D3D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39D4ED7-44CD-4C04-8E87-12FF49942404}"/>
              </a:ext>
            </a:extLst>
          </p:cNvPr>
          <p:cNvSpPr txBox="1"/>
          <p:nvPr/>
        </p:nvSpPr>
        <p:spPr>
          <a:xfrm>
            <a:off x="3298881" y="3260547"/>
            <a:ext cx="197525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200" dirty="0"/>
              <a:t>=</a:t>
            </a:r>
            <a:br>
              <a:rPr lang="ar-EG" sz="1200" dirty="0"/>
            </a:br>
            <a:endParaRPr lang="en-US" sz="1181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669735-890E-40BF-993C-AC21AB8B0E69}"/>
              </a:ext>
            </a:extLst>
          </p:cNvPr>
          <p:cNvGrpSpPr/>
          <p:nvPr/>
        </p:nvGrpSpPr>
        <p:grpSpPr>
          <a:xfrm>
            <a:off x="1481965" y="2123272"/>
            <a:ext cx="692779" cy="958032"/>
            <a:chOff x="2777099" y="2046886"/>
            <a:chExt cx="527832" cy="72993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7A796F-141F-4E5A-9AD2-06326FB77DE5}"/>
                </a:ext>
              </a:extLst>
            </p:cNvPr>
            <p:cNvCxnSpPr>
              <a:cxnSpLocks/>
              <a:stCxn id="27" idx="7"/>
              <a:endCxn id="35" idx="2"/>
            </p:cNvCxnSpPr>
            <p:nvPr/>
          </p:nvCxnSpPr>
          <p:spPr>
            <a:xfrm flipV="1">
              <a:off x="2777099" y="2046886"/>
              <a:ext cx="527832" cy="7299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8156E5-26A4-45A5-8D43-1AF4D0F85CFC}"/>
                </a:ext>
              </a:extLst>
            </p:cNvPr>
            <p:cNvSpPr txBox="1"/>
            <p:nvPr/>
          </p:nvSpPr>
          <p:spPr>
            <a:xfrm>
              <a:off x="3028439" y="2322011"/>
              <a:ext cx="150495" cy="28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!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F23D9D-EA09-49F0-B15F-51A8F32EB2D1}"/>
              </a:ext>
            </a:extLst>
          </p:cNvPr>
          <p:cNvGrpSpPr/>
          <p:nvPr/>
        </p:nvGrpSpPr>
        <p:grpSpPr>
          <a:xfrm>
            <a:off x="1547725" y="3238642"/>
            <a:ext cx="530238" cy="350282"/>
            <a:chOff x="2767793" y="1524978"/>
            <a:chExt cx="403991" cy="26688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CBBA3D-6458-4491-94FF-2142EF6168C1}"/>
                </a:ext>
              </a:extLst>
            </p:cNvPr>
            <p:cNvCxnSpPr>
              <a:cxnSpLocks/>
              <a:stCxn id="27" idx="6"/>
              <a:endCxn id="37" idx="2"/>
            </p:cNvCxnSpPr>
            <p:nvPr/>
          </p:nvCxnSpPr>
          <p:spPr>
            <a:xfrm flipV="1">
              <a:off x="2767793" y="1524978"/>
              <a:ext cx="403991" cy="94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6AE389-731E-4CD1-915D-AB2FD4E174E9}"/>
                </a:ext>
              </a:extLst>
            </p:cNvPr>
            <p:cNvSpPr txBox="1"/>
            <p:nvPr/>
          </p:nvSpPr>
          <p:spPr>
            <a:xfrm>
              <a:off x="2836966" y="1583061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&lt;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203EC5D6-F8C5-40CF-BB0A-6CAFA10AB86C}"/>
              </a:ext>
            </a:extLst>
          </p:cNvPr>
          <p:cNvSpPr/>
          <p:nvPr/>
        </p:nvSpPr>
        <p:spPr>
          <a:xfrm>
            <a:off x="5118762" y="4175332"/>
            <a:ext cx="648668" cy="532209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C15461-4F7C-497C-A321-6F2E137C0050}"/>
              </a:ext>
            </a:extLst>
          </p:cNvPr>
          <p:cNvSpPr/>
          <p:nvPr/>
        </p:nvSpPr>
        <p:spPr>
          <a:xfrm>
            <a:off x="2917584" y="4175332"/>
            <a:ext cx="480060" cy="53220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68F633-2E1B-4F32-BB4C-4BD98E14E931}"/>
              </a:ext>
            </a:extLst>
          </p:cNvPr>
          <p:cNvGrpSpPr/>
          <p:nvPr/>
        </p:nvGrpSpPr>
        <p:grpSpPr>
          <a:xfrm>
            <a:off x="3397644" y="4441437"/>
            <a:ext cx="11320823" cy="402074"/>
            <a:chOff x="-37908948" y="-5297211"/>
            <a:chExt cx="39232222" cy="8524782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9924A7D-6C65-4BC0-ADDE-803725A452AA}"/>
                </a:ext>
              </a:extLst>
            </p:cNvPr>
            <p:cNvCxnSpPr>
              <a:cxnSpLocks/>
              <a:stCxn id="72" idx="6"/>
              <a:endCxn id="71" idx="2"/>
            </p:cNvCxnSpPr>
            <p:nvPr/>
          </p:nvCxnSpPr>
          <p:spPr>
            <a:xfrm>
              <a:off x="-37908948" y="-5297211"/>
              <a:ext cx="596452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86001CE-D8DF-496C-A624-FCD72F5B5171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E0C353C2-2E0A-46F4-81B0-76B704515DA5}"/>
              </a:ext>
            </a:extLst>
          </p:cNvPr>
          <p:cNvSpPr/>
          <p:nvPr/>
        </p:nvSpPr>
        <p:spPr>
          <a:xfrm>
            <a:off x="4200186" y="5404204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A58A982-A69F-4199-A366-4A62A14599EC}"/>
              </a:ext>
            </a:extLst>
          </p:cNvPr>
          <p:cNvSpPr/>
          <p:nvPr/>
        </p:nvSpPr>
        <p:spPr>
          <a:xfrm>
            <a:off x="1999008" y="5404204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5AE04D-6867-4BB0-A421-729210F09B34}"/>
              </a:ext>
            </a:extLst>
          </p:cNvPr>
          <p:cNvGrpSpPr/>
          <p:nvPr/>
        </p:nvGrpSpPr>
        <p:grpSpPr>
          <a:xfrm>
            <a:off x="2479068" y="4701792"/>
            <a:ext cx="12239399" cy="942442"/>
            <a:chOff x="-41092265" y="3040764"/>
            <a:chExt cx="42415539" cy="23204721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C020B4E-E3CA-4821-8DED-ACFE62C23F70}"/>
                </a:ext>
              </a:extLst>
            </p:cNvPr>
            <p:cNvCxnSpPr>
              <a:cxnSpLocks/>
              <a:stCxn id="81" idx="6"/>
              <a:endCxn id="80" idx="2"/>
            </p:cNvCxnSpPr>
            <p:nvPr/>
          </p:nvCxnSpPr>
          <p:spPr>
            <a:xfrm>
              <a:off x="-41092265" y="26245485"/>
              <a:ext cx="596452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A87F5FF-AD5F-430D-A7F8-6274B80D8633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358B12-D9B7-4D2E-8133-EF9633F7EAF2}"/>
              </a:ext>
            </a:extLst>
          </p:cNvPr>
          <p:cNvCxnSpPr>
            <a:cxnSpLocks/>
            <a:stCxn id="27" idx="4"/>
            <a:endCxn id="81" idx="1"/>
          </p:cNvCxnSpPr>
          <p:nvPr/>
        </p:nvCxnSpPr>
        <p:spPr>
          <a:xfrm>
            <a:off x="1323206" y="3491063"/>
            <a:ext cx="746105" cy="19834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CF820A-263A-4FCC-8780-9B1C472CF21C}"/>
              </a:ext>
            </a:extLst>
          </p:cNvPr>
          <p:cNvCxnSpPr>
            <a:cxnSpLocks/>
            <a:stCxn id="27" idx="5"/>
            <a:endCxn id="72" idx="2"/>
          </p:cNvCxnSpPr>
          <p:nvPr/>
        </p:nvCxnSpPr>
        <p:spPr>
          <a:xfrm>
            <a:off x="1481966" y="3420760"/>
            <a:ext cx="1435618" cy="102067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E341B5-379D-43EF-BA2A-36D0A2B77003}"/>
              </a:ext>
            </a:extLst>
          </p:cNvPr>
          <p:cNvSpPr txBox="1"/>
          <p:nvPr/>
        </p:nvSpPr>
        <p:spPr>
          <a:xfrm>
            <a:off x="1966512" y="3900820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=</a:t>
            </a:r>
            <a:endParaRPr lang="ar-E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961DEA-C986-4C37-8B41-FC7D59A512EA}"/>
              </a:ext>
            </a:extLst>
          </p:cNvPr>
          <p:cNvSpPr txBox="1"/>
          <p:nvPr/>
        </p:nvSpPr>
        <p:spPr>
          <a:xfrm>
            <a:off x="4198675" y="4533602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=</a:t>
            </a:r>
            <a:endParaRPr lang="ar-E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12B53C-8DA5-4077-8616-083AFF98A58E}"/>
              </a:ext>
            </a:extLst>
          </p:cNvPr>
          <p:cNvSpPr txBox="1"/>
          <p:nvPr/>
        </p:nvSpPr>
        <p:spPr>
          <a:xfrm>
            <a:off x="1342350" y="4438387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&gt;</a:t>
            </a:r>
            <a:endParaRPr lang="ar-E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7DD794-B967-45B6-9CBD-78DF51A31AE4}"/>
              </a:ext>
            </a:extLst>
          </p:cNvPr>
          <p:cNvSpPr txBox="1"/>
          <p:nvPr/>
        </p:nvSpPr>
        <p:spPr>
          <a:xfrm>
            <a:off x="3148840" y="5725671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=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27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17</cp:revision>
  <dcterms:created xsi:type="dcterms:W3CDTF">2022-05-13T13:42:14Z</dcterms:created>
  <dcterms:modified xsi:type="dcterms:W3CDTF">2022-05-14T07:01:54Z</dcterms:modified>
</cp:coreProperties>
</file>