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2788580" y="301100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51033"/>
            <a:ext cx="13126985" cy="47819"/>
            <a:chOff x="-44168188" y="2050176"/>
            <a:chExt cx="45491462" cy="11773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  <a:endCxn id="74" idx="2"/>
            </p:cNvCxnSpPr>
            <p:nvPr/>
          </p:nvCxnSpPr>
          <p:spPr>
            <a:xfrm>
              <a:off x="-44168188" y="2050176"/>
              <a:ext cx="43001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964673" y="3214036"/>
            <a:ext cx="2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13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19</cp:revision>
  <dcterms:created xsi:type="dcterms:W3CDTF">2022-05-13T13:42:14Z</dcterms:created>
  <dcterms:modified xsi:type="dcterms:W3CDTF">2022-05-14T07:03:53Z</dcterms:modified>
</cp:coreProperties>
</file>