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600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7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0250" y="1122363"/>
            <a:ext cx="12001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50" y="3602038"/>
            <a:ext cx="12001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5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3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1431" y="365125"/>
            <a:ext cx="345043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0137" y="365125"/>
            <a:ext cx="1015126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4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03" y="1709739"/>
            <a:ext cx="138017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803" y="4589464"/>
            <a:ext cx="138017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8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138" y="1825625"/>
            <a:ext cx="68008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1013" y="1825625"/>
            <a:ext cx="68008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0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365126"/>
            <a:ext cx="138017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23" y="1681163"/>
            <a:ext cx="67695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23" y="2505075"/>
            <a:ext cx="676959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01013" y="1681163"/>
            <a:ext cx="68029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01013" y="2505075"/>
            <a:ext cx="680293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1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0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0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457200"/>
            <a:ext cx="51610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2934" y="987426"/>
            <a:ext cx="81010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2" y="2057400"/>
            <a:ext cx="51610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3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457200"/>
            <a:ext cx="51610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2934" y="987426"/>
            <a:ext cx="81010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2" y="2057400"/>
            <a:ext cx="51610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0138" y="365126"/>
            <a:ext cx="138017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138" y="1825625"/>
            <a:ext cx="13801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0138" y="6356351"/>
            <a:ext cx="360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00663" y="6356351"/>
            <a:ext cx="540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1413" y="6356351"/>
            <a:ext cx="360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2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BE0BCB9C-71AF-542C-F0F3-EF10B3D07BBB}"/>
              </a:ext>
            </a:extLst>
          </p:cNvPr>
          <p:cNvGrpSpPr/>
          <p:nvPr/>
        </p:nvGrpSpPr>
        <p:grpSpPr>
          <a:xfrm>
            <a:off x="824141" y="120308"/>
            <a:ext cx="1665292" cy="480060"/>
            <a:chOff x="627917" y="908092"/>
            <a:chExt cx="1268794" cy="36576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6BE09F0-8D72-DB42-E6A0-DCFF0C0817F3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5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75" dirty="0"/>
                <a:t>Start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0C2978E-D7AB-9663-D9D6-790ACE6CD17E}"/>
                </a:ext>
              </a:extLst>
            </p:cNvPr>
            <p:cNvCxnSpPr>
              <a:cxnSpLocks/>
              <a:stCxn id="40" idx="3"/>
              <a:endCxn id="42" idx="2"/>
            </p:cNvCxnSpPr>
            <p:nvPr/>
          </p:nvCxnSpPr>
          <p:spPr>
            <a:xfrm>
              <a:off x="1116330" y="1079981"/>
              <a:ext cx="414621" cy="109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CB70878-1ADB-2C11-4314-F734D16ECA29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8CF77C6E-1D0A-F7FC-BD73-F6C713EF209F}"/>
              </a:ext>
            </a:extLst>
          </p:cNvPr>
          <p:cNvSpPr/>
          <p:nvPr/>
        </p:nvSpPr>
        <p:spPr>
          <a:xfrm>
            <a:off x="4464817" y="120455"/>
            <a:ext cx="480060" cy="4800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3EDFEA-9327-69B8-1CF2-05DFF56FA0C0}"/>
              </a:ext>
            </a:extLst>
          </p:cNvPr>
          <p:cNvGrpSpPr/>
          <p:nvPr/>
        </p:nvGrpSpPr>
        <p:grpSpPr>
          <a:xfrm>
            <a:off x="3247072" y="305385"/>
            <a:ext cx="700135" cy="274048"/>
            <a:chOff x="2704902" y="2010614"/>
            <a:chExt cx="533436" cy="20879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6BEF5D-1419-242D-E289-1C289383C441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56F65-DFCA-CAAC-E9E3-913578CD8052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08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C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4B97BBBB-EE05-502C-7F65-1B3B0CC2B639}"/>
              </a:ext>
            </a:extLst>
          </p:cNvPr>
          <p:cNvSpPr/>
          <p:nvPr/>
        </p:nvSpPr>
        <p:spPr>
          <a:xfrm>
            <a:off x="5489067" y="120308"/>
            <a:ext cx="480060" cy="4800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B1F6FC2-2170-45C8-EFDD-DBB631AB5AEE}"/>
              </a:ext>
            </a:extLst>
          </p:cNvPr>
          <p:cNvGrpSpPr/>
          <p:nvPr/>
        </p:nvGrpSpPr>
        <p:grpSpPr>
          <a:xfrm>
            <a:off x="6706811" y="120308"/>
            <a:ext cx="480060" cy="894384"/>
            <a:chOff x="5215922" y="461052"/>
            <a:chExt cx="365760" cy="681436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E38CCAE-AE0A-B5C5-8200-3D5406E333E2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DF846EE-BA33-AB5E-5342-1E03B28D76D0}"/>
                </a:ext>
              </a:extLst>
            </p:cNvPr>
            <p:cNvGrpSpPr/>
            <p:nvPr/>
          </p:nvGrpSpPr>
          <p:grpSpPr>
            <a:xfrm>
              <a:off x="5272578" y="778450"/>
              <a:ext cx="287565" cy="364038"/>
              <a:chOff x="5272578" y="778450"/>
              <a:chExt cx="287565" cy="364038"/>
            </a:xfrm>
          </p:grpSpPr>
          <p:sp>
            <p:nvSpPr>
              <p:cNvPr id="51" name="Arrow: U-Turn 50">
                <a:extLst>
                  <a:ext uri="{FF2B5EF4-FFF2-40B4-BE49-F238E27FC236}">
                    <a16:creationId xmlns:a16="http://schemas.microsoft.com/office/drawing/2014/main" id="{89122D84-E93B-5EB5-5D38-A6227C082BEA}"/>
                  </a:ext>
                </a:extLst>
              </p:cNvPr>
              <p:cNvSpPr/>
              <p:nvPr/>
            </p:nvSpPr>
            <p:spPr>
              <a:xfrm rot="10800000" flipH="1">
                <a:off x="5272578" y="778450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63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BE49FB5-F484-3486-78CD-2BAE5E2BD790}"/>
                  </a:ext>
                </a:extLst>
              </p:cNvPr>
              <p:cNvSpPr txBox="1"/>
              <p:nvPr/>
            </p:nvSpPr>
            <p:spPr>
              <a:xfrm>
                <a:off x="5298154" y="933689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C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DDF1FD7-B7F6-3464-81F2-FF0C765A7B86}"/>
              </a:ext>
            </a:extLst>
          </p:cNvPr>
          <p:cNvGrpSpPr/>
          <p:nvPr/>
        </p:nvGrpSpPr>
        <p:grpSpPr>
          <a:xfrm>
            <a:off x="7518856" y="120308"/>
            <a:ext cx="480060" cy="927257"/>
            <a:chOff x="5215922" y="461052"/>
            <a:chExt cx="365760" cy="70648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B94DBF8-E675-6BC1-7A5E-69090B6A1025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7DFCEDA-90C6-7734-5905-58B30C9E8D0C}"/>
                </a:ext>
              </a:extLst>
            </p:cNvPr>
            <p:cNvGrpSpPr/>
            <p:nvPr/>
          </p:nvGrpSpPr>
          <p:grpSpPr>
            <a:xfrm>
              <a:off x="5272578" y="795619"/>
              <a:ext cx="287565" cy="371915"/>
              <a:chOff x="5272578" y="795619"/>
              <a:chExt cx="287565" cy="371915"/>
            </a:xfrm>
          </p:grpSpPr>
          <p:sp>
            <p:nvSpPr>
              <p:cNvPr id="62" name="Arrow: U-Turn 61">
                <a:extLst>
                  <a:ext uri="{FF2B5EF4-FFF2-40B4-BE49-F238E27FC236}">
                    <a16:creationId xmlns:a16="http://schemas.microsoft.com/office/drawing/2014/main" id="{AACFF243-CD19-DE6C-570C-C6306BB457DE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6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900E1D-AFC5-1D3E-366D-E1D13D8E35E1}"/>
                  </a:ext>
                </a:extLst>
              </p:cNvPr>
              <p:cNvSpPr txBox="1"/>
              <p:nvPr/>
            </p:nvSpPr>
            <p:spPr>
              <a:xfrm>
                <a:off x="5308824" y="958735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C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58D847-50CB-41E2-8E06-17E33C4A1A1A}"/>
              </a:ext>
            </a:extLst>
          </p:cNvPr>
          <p:cNvGrpSpPr/>
          <p:nvPr/>
        </p:nvGrpSpPr>
        <p:grpSpPr>
          <a:xfrm>
            <a:off x="-9970" y="3011003"/>
            <a:ext cx="1557697" cy="480060"/>
            <a:chOff x="627917" y="890532"/>
            <a:chExt cx="1268794" cy="36576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7C0AA3-ECF2-417E-A170-59E4B3B147B8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5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75" dirty="0"/>
                <a:t>Start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0A4F81F-31BC-43D6-B23F-D783214534DC}"/>
                </a:ext>
              </a:extLst>
            </p:cNvPr>
            <p:cNvCxnSpPr>
              <a:cxnSpLocks/>
              <a:stCxn id="25" idx="3"/>
              <a:endCxn id="27" idx="2"/>
            </p:cNvCxnSpPr>
            <p:nvPr/>
          </p:nvCxnSpPr>
          <p:spPr>
            <a:xfrm flipV="1">
              <a:off x="1116330" y="1073412"/>
              <a:ext cx="414621" cy="656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CFAD2D-2151-4E76-98F8-EE6FA796E815}"/>
                </a:ext>
              </a:extLst>
            </p:cNvPr>
            <p:cNvSpPr/>
            <p:nvPr/>
          </p:nvSpPr>
          <p:spPr>
            <a:xfrm>
              <a:off x="1530951" y="89053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0BC2CBFF-AF26-46FA-AC2B-7678E26B347E}"/>
              </a:ext>
            </a:extLst>
          </p:cNvPr>
          <p:cNvSpPr/>
          <p:nvPr/>
        </p:nvSpPr>
        <p:spPr>
          <a:xfrm>
            <a:off x="2537176" y="1643213"/>
            <a:ext cx="648668" cy="4800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B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4268CEA-BB37-4836-B96C-6E5DE0EA16C9}"/>
              </a:ext>
            </a:extLst>
          </p:cNvPr>
          <p:cNvGrpSpPr/>
          <p:nvPr/>
        </p:nvGrpSpPr>
        <p:grpSpPr>
          <a:xfrm>
            <a:off x="1481966" y="1883243"/>
            <a:ext cx="13192746" cy="1415609"/>
            <a:chOff x="-44396082" y="-31627424"/>
            <a:chExt cx="45719356" cy="34854995"/>
          </a:xfrm>
        </p:grpSpPr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6E40FC6-3184-4BCB-823D-DF602E8AC412}"/>
                </a:ext>
              </a:extLst>
            </p:cNvPr>
            <p:cNvCxnSpPr>
              <a:cxnSpLocks/>
              <a:stCxn id="27" idx="7"/>
              <a:endCxn id="74" idx="2"/>
            </p:cNvCxnSpPr>
            <p:nvPr/>
          </p:nvCxnSpPr>
          <p:spPr>
            <a:xfrm flipV="1">
              <a:off x="-44396082" y="-31627424"/>
              <a:ext cx="3656822" cy="2949859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4EDEC28-DABC-437B-8EA1-2BEBA4C0C560}"/>
                </a:ext>
              </a:extLst>
            </p:cNvPr>
            <p:cNvSpPr txBox="1"/>
            <p:nvPr/>
          </p:nvSpPr>
          <p:spPr>
            <a:xfrm rot="19812038" flipH="1">
              <a:off x="1092811" y="3040764"/>
              <a:ext cx="230463" cy="18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81" b="1" dirty="0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A9AB76F4-9695-40A8-B409-25B81AAB08BF}"/>
              </a:ext>
            </a:extLst>
          </p:cNvPr>
          <p:cNvSpPr txBox="1"/>
          <p:nvPr/>
        </p:nvSpPr>
        <p:spPr>
          <a:xfrm>
            <a:off x="2138200" y="2288716"/>
            <a:ext cx="284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[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3B5787C-DAE0-4D61-A085-B9ECE5F0FCD3}"/>
              </a:ext>
            </a:extLst>
          </p:cNvPr>
          <p:cNvSpPr/>
          <p:nvPr/>
        </p:nvSpPr>
        <p:spPr>
          <a:xfrm>
            <a:off x="2675836" y="2758580"/>
            <a:ext cx="648668" cy="4800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C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E6D6204-65D7-4718-BC8E-57B3080F217C}"/>
              </a:ext>
            </a:extLst>
          </p:cNvPr>
          <p:cNvGrpSpPr/>
          <p:nvPr/>
        </p:nvGrpSpPr>
        <p:grpSpPr>
          <a:xfrm>
            <a:off x="1547727" y="2998610"/>
            <a:ext cx="13018340" cy="1603977"/>
            <a:chOff x="-43791680" y="-36265404"/>
            <a:chExt cx="45114954" cy="39492975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909DAC4-438A-4445-B4CD-768D650A4FD5}"/>
                </a:ext>
              </a:extLst>
            </p:cNvPr>
            <p:cNvCxnSpPr>
              <a:cxnSpLocks/>
              <a:stCxn id="27" idx="6"/>
              <a:endCxn id="32" idx="2"/>
            </p:cNvCxnSpPr>
            <p:nvPr/>
          </p:nvCxnSpPr>
          <p:spPr>
            <a:xfrm flipV="1">
              <a:off x="-43791680" y="-36265404"/>
              <a:ext cx="3909453" cy="621513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6D27D4A-3290-4D54-9CEE-DA78F4F78D3D}"/>
                </a:ext>
              </a:extLst>
            </p:cNvPr>
            <p:cNvSpPr txBox="1"/>
            <p:nvPr/>
          </p:nvSpPr>
          <p:spPr>
            <a:xfrm rot="19812038" flipH="1">
              <a:off x="1092811" y="3040764"/>
              <a:ext cx="230463" cy="18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81" b="1" dirty="0"/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203EC5D6-F8C5-40CF-BB0A-6CAFA10AB86C}"/>
              </a:ext>
            </a:extLst>
          </p:cNvPr>
          <p:cNvSpPr/>
          <p:nvPr/>
        </p:nvSpPr>
        <p:spPr>
          <a:xfrm>
            <a:off x="3515455" y="3935302"/>
            <a:ext cx="648668" cy="532209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D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168F633-2E1B-4F32-BB4C-4BD98E14E931}"/>
              </a:ext>
            </a:extLst>
          </p:cNvPr>
          <p:cNvGrpSpPr/>
          <p:nvPr/>
        </p:nvGrpSpPr>
        <p:grpSpPr>
          <a:xfrm>
            <a:off x="1481966" y="3420760"/>
            <a:ext cx="13236501" cy="1422751"/>
            <a:chOff x="-44547715" y="-26937628"/>
            <a:chExt cx="45870989" cy="30165199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D9924A7D-6C65-4BC0-ADDE-803725A452AA}"/>
                </a:ext>
              </a:extLst>
            </p:cNvPr>
            <p:cNvCxnSpPr>
              <a:cxnSpLocks/>
              <a:stCxn id="27" idx="5"/>
              <a:endCxn id="71" idx="2"/>
            </p:cNvCxnSpPr>
            <p:nvPr/>
          </p:nvCxnSpPr>
          <p:spPr>
            <a:xfrm>
              <a:off x="-44547715" y="-26937628"/>
              <a:ext cx="7047040" cy="1655129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86001CE-D8DF-496C-A624-FCD72F5B5171}"/>
                </a:ext>
              </a:extLst>
            </p:cNvPr>
            <p:cNvSpPr txBox="1"/>
            <p:nvPr/>
          </p:nvSpPr>
          <p:spPr>
            <a:xfrm rot="19812038" flipH="1">
              <a:off x="1092811" y="3040764"/>
              <a:ext cx="230463" cy="18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81" b="1" dirty="0"/>
            </a:p>
          </p:txBody>
        </p:sp>
      </p:grpSp>
      <p:sp>
        <p:nvSpPr>
          <p:cNvPr id="80" name="Oval 79">
            <a:extLst>
              <a:ext uri="{FF2B5EF4-FFF2-40B4-BE49-F238E27FC236}">
                <a16:creationId xmlns:a16="http://schemas.microsoft.com/office/drawing/2014/main" id="{E0C353C2-2E0A-46F4-81B0-76B704515DA5}"/>
              </a:ext>
            </a:extLst>
          </p:cNvPr>
          <p:cNvSpPr/>
          <p:nvPr/>
        </p:nvSpPr>
        <p:spPr>
          <a:xfrm>
            <a:off x="2596879" y="5164174"/>
            <a:ext cx="648668" cy="4800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E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05AE04D-6867-4BB0-A421-729210F09B34}"/>
              </a:ext>
            </a:extLst>
          </p:cNvPr>
          <p:cNvGrpSpPr/>
          <p:nvPr/>
        </p:nvGrpSpPr>
        <p:grpSpPr>
          <a:xfrm>
            <a:off x="1323206" y="3491063"/>
            <a:ext cx="13395261" cy="1913141"/>
            <a:chOff x="-45097895" y="-26769695"/>
            <a:chExt cx="46421169" cy="47105183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AC020B4E-E3CA-4821-8DED-ACFE62C23F70}"/>
                </a:ext>
              </a:extLst>
            </p:cNvPr>
            <p:cNvCxnSpPr>
              <a:cxnSpLocks/>
              <a:stCxn id="27" idx="4"/>
              <a:endCxn id="80" idx="2"/>
            </p:cNvCxnSpPr>
            <p:nvPr/>
          </p:nvCxnSpPr>
          <p:spPr>
            <a:xfrm>
              <a:off x="-45097895" y="-26769695"/>
              <a:ext cx="4413904" cy="4710518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A87F5FF-AD5F-430D-A7F8-6274B80D8633}"/>
                </a:ext>
              </a:extLst>
            </p:cNvPr>
            <p:cNvSpPr txBox="1"/>
            <p:nvPr/>
          </p:nvSpPr>
          <p:spPr>
            <a:xfrm rot="19812038" flipH="1">
              <a:off x="1092811" y="3040764"/>
              <a:ext cx="230463" cy="18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81" b="1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9961DEA-C986-4C37-8B41-FC7D59A512EA}"/>
              </a:ext>
            </a:extLst>
          </p:cNvPr>
          <p:cNvSpPr txBox="1"/>
          <p:nvPr/>
        </p:nvSpPr>
        <p:spPr>
          <a:xfrm>
            <a:off x="2294529" y="3827341"/>
            <a:ext cx="2568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{</a:t>
            </a:r>
            <a:endParaRPr lang="ar-EG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27DD794-B967-45B6-9CBD-78DF51A31AE4}"/>
              </a:ext>
            </a:extLst>
          </p:cNvPr>
          <p:cNvSpPr txBox="1"/>
          <p:nvPr/>
        </p:nvSpPr>
        <p:spPr>
          <a:xfrm>
            <a:off x="1709291" y="4818757"/>
            <a:ext cx="2568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}</a:t>
            </a:r>
            <a:endParaRPr lang="ar-EG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A1E11F-ECAC-4881-B509-D7400EFA1FC6}"/>
              </a:ext>
            </a:extLst>
          </p:cNvPr>
          <p:cNvSpPr txBox="1"/>
          <p:nvPr/>
        </p:nvSpPr>
        <p:spPr>
          <a:xfrm>
            <a:off x="2184261" y="3163886"/>
            <a:ext cx="284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8630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19</Words>
  <Application>Microsoft Office PowerPoint</Application>
  <PresentationFormat>Custom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ahmed mohamed</cp:lastModifiedBy>
  <cp:revision>18</cp:revision>
  <dcterms:created xsi:type="dcterms:W3CDTF">2022-05-13T13:42:14Z</dcterms:created>
  <dcterms:modified xsi:type="dcterms:W3CDTF">2022-05-14T07:07:14Z</dcterms:modified>
</cp:coreProperties>
</file>