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1547727" y="3251033"/>
            <a:ext cx="13126985" cy="47819"/>
            <a:chOff x="-44168188" y="2050176"/>
            <a:chExt cx="45491462" cy="117739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27" idx="6"/>
              <a:endCxn id="31" idx="2"/>
            </p:cNvCxnSpPr>
            <p:nvPr/>
          </p:nvCxnSpPr>
          <p:spPr>
            <a:xfrm>
              <a:off x="-44168188" y="2050176"/>
              <a:ext cx="710108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1784006" y="3299536"/>
            <a:ext cx="1558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0,1,2,3,4,5,6,7,8,9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51FC19-FD8A-4C00-AEE8-BC3DCECA2971}"/>
              </a:ext>
            </a:extLst>
          </p:cNvPr>
          <p:cNvGrpSpPr/>
          <p:nvPr/>
        </p:nvGrpSpPr>
        <p:grpSpPr>
          <a:xfrm>
            <a:off x="3247072" y="3011003"/>
            <a:ext cx="1962330" cy="978923"/>
            <a:chOff x="4949454" y="461052"/>
            <a:chExt cx="1495109" cy="74584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47A4008-5688-408D-8720-CE887A3EC18B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01E4018-D036-4C67-8F84-DB178A91B340}"/>
                </a:ext>
              </a:extLst>
            </p:cNvPr>
            <p:cNvGrpSpPr/>
            <p:nvPr/>
          </p:nvGrpSpPr>
          <p:grpSpPr>
            <a:xfrm>
              <a:off x="4949454" y="795619"/>
              <a:ext cx="1495109" cy="411279"/>
              <a:chOff x="4949454" y="795619"/>
              <a:chExt cx="1495109" cy="411279"/>
            </a:xfrm>
          </p:grpSpPr>
          <p:sp>
            <p:nvSpPr>
              <p:cNvPr id="33" name="Arrow: U-Turn 32">
                <a:extLst>
                  <a:ext uri="{FF2B5EF4-FFF2-40B4-BE49-F238E27FC236}">
                    <a16:creationId xmlns:a16="http://schemas.microsoft.com/office/drawing/2014/main" id="{3C127F8E-AA0A-4C02-BD8B-4133ECFFDBC1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63FC893-F33C-4D60-89F8-5C98071484F5}"/>
                  </a:ext>
                </a:extLst>
              </p:cNvPr>
              <p:cNvSpPr txBox="1"/>
              <p:nvPr/>
            </p:nvSpPr>
            <p:spPr>
              <a:xfrm>
                <a:off x="4949454" y="995851"/>
                <a:ext cx="1495109" cy="211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0,1,2,3,4,5,6,7,8,9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14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21</cp:revision>
  <dcterms:created xsi:type="dcterms:W3CDTF">2022-05-13T13:42:14Z</dcterms:created>
  <dcterms:modified xsi:type="dcterms:W3CDTF">2022-05-14T12:27:10Z</dcterms:modified>
</cp:coreProperties>
</file>