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2788580" y="301100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547727" y="3251033"/>
            <a:ext cx="13126985" cy="47819"/>
            <a:chOff x="-44168188" y="2050176"/>
            <a:chExt cx="45491462" cy="117739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6"/>
              <a:endCxn id="74" idx="2"/>
            </p:cNvCxnSpPr>
            <p:nvPr/>
          </p:nvCxnSpPr>
          <p:spPr>
            <a:xfrm>
              <a:off x="-44168188" y="2050176"/>
              <a:ext cx="43001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964673" y="3214036"/>
            <a:ext cx="2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‘</a:t>
            </a:r>
            <a:endParaRPr lang="en-US" sz="14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905385-F3E7-4AC2-B7C9-EB5725F19FE1}"/>
              </a:ext>
            </a:extLst>
          </p:cNvPr>
          <p:cNvSpPr/>
          <p:nvPr/>
        </p:nvSpPr>
        <p:spPr>
          <a:xfrm>
            <a:off x="2788580" y="3674308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32864A-A73B-4717-ABA7-55ED5632F529}"/>
              </a:ext>
            </a:extLst>
          </p:cNvPr>
          <p:cNvGrpSpPr/>
          <p:nvPr/>
        </p:nvGrpSpPr>
        <p:grpSpPr>
          <a:xfrm>
            <a:off x="1481966" y="3420760"/>
            <a:ext cx="13345146" cy="501165"/>
            <a:chOff x="-44924223" y="-9112069"/>
            <a:chExt cx="46247497" cy="1233964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B53B35-8337-4ACC-8EE3-681859B7DFDC}"/>
                </a:ext>
              </a:extLst>
            </p:cNvPr>
            <p:cNvCxnSpPr>
              <a:cxnSpLocks/>
              <a:stCxn id="27" idx="5"/>
              <a:endCxn id="30" idx="2"/>
            </p:cNvCxnSpPr>
            <p:nvPr/>
          </p:nvCxnSpPr>
          <p:spPr>
            <a:xfrm>
              <a:off x="-44924223" y="-9112069"/>
              <a:ext cx="4528060" cy="1215283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CF7920-5C48-45C6-8185-103F5DF5DCB7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F6A642-137C-4807-AB6E-0782E821D1BF}"/>
              </a:ext>
            </a:extLst>
          </p:cNvPr>
          <p:cNvSpPr txBox="1"/>
          <p:nvPr/>
        </p:nvSpPr>
        <p:spPr>
          <a:xfrm>
            <a:off x="1867008" y="3660791"/>
            <a:ext cx="2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“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15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20</cp:revision>
  <dcterms:created xsi:type="dcterms:W3CDTF">2022-05-13T13:42:14Z</dcterms:created>
  <dcterms:modified xsi:type="dcterms:W3CDTF">2022-05-14T07:13:49Z</dcterms:modified>
</cp:coreProperties>
</file>