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56937" y="3087880"/>
            <a:ext cx="1281259" cy="365760"/>
            <a:chOff x="624306" y="932732"/>
            <a:chExt cx="1281259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4306" y="9900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2719" y="1115612"/>
              <a:ext cx="427086" cy="1296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9805" y="9327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38196" y="3258551"/>
            <a:ext cx="519653" cy="256002"/>
            <a:chOff x="2719858" y="2070997"/>
            <a:chExt cx="519653" cy="25600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  <a:stCxn id="27" idx="6"/>
              <a:endCxn id="32" idx="2"/>
            </p:cNvCxnSpPr>
            <p:nvPr/>
          </p:nvCxnSpPr>
          <p:spPr>
            <a:xfrm flipV="1">
              <a:off x="2719858" y="2070997"/>
              <a:ext cx="519653" cy="122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911149" y="209616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23609" y="3257212"/>
            <a:ext cx="514174" cy="257341"/>
            <a:chOff x="2725337" y="2070997"/>
            <a:chExt cx="514174" cy="25734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 flipV="1">
              <a:off x="2725337" y="2070997"/>
              <a:ext cx="514174" cy="133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26001" y="209750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403543" y="3222808"/>
            <a:ext cx="519653" cy="230832"/>
            <a:chOff x="2725337" y="2054141"/>
            <a:chExt cx="519653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>
              <a:off x="2725337" y="2088545"/>
              <a:ext cx="51965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1381" y="20541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4288956" y="3257212"/>
            <a:ext cx="518918" cy="230832"/>
            <a:chOff x="2726072" y="2099521"/>
            <a:chExt cx="518918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726072" y="2099521"/>
              <a:ext cx="518918" cy="57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834527" y="209952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4807874" y="308009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5173634" y="3257212"/>
            <a:ext cx="755456" cy="257341"/>
            <a:chOff x="1769888" y="2097209"/>
            <a:chExt cx="755456" cy="25734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  <a:stCxn id="47" idx="6"/>
              <a:endCxn id="74" idx="2"/>
            </p:cNvCxnSpPr>
            <p:nvPr/>
          </p:nvCxnSpPr>
          <p:spPr>
            <a:xfrm flipV="1">
              <a:off x="1769888" y="2097209"/>
              <a:ext cx="755456" cy="57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014174" y="21237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5929090" y="307433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10</cp:revision>
  <dcterms:created xsi:type="dcterms:W3CDTF">2022-05-13T13:42:14Z</dcterms:created>
  <dcterms:modified xsi:type="dcterms:W3CDTF">2022-05-14T07:17:16Z</dcterms:modified>
</cp:coreProperties>
</file>