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6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2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3" algn="l" defTabSz="9142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62D2-9BAB-FCDF-EB8E-84349971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C4B3-2DE6-722F-5E7D-8D76EFA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9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C10C-7FD5-DE65-BD8A-AFE58724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5314-DE2D-17DF-E0C8-D3A6D863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CFB-E4BD-EC1E-44B1-477F00E1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9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8C55-40A8-96F4-278D-7E7BE457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FD53-E280-E469-40CB-A3C3B913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6824-FB18-C563-F853-0A3E319F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319-47E1-1B21-088F-35F2EA4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B8F-2890-9BC3-2D8C-AE6BD280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DCB1C-AC43-E273-623A-61BB9ECB6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692E6-35F1-1F82-9C14-C3731891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7789-AFBD-5DA3-8DEB-1AEA884C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8A28-7B81-B928-3313-FF809D7D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DA7-3C15-85F0-6C29-F59BCA5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3AB-4FBF-5A24-49A6-36BD580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0963-2D1C-6C4E-85C1-403FC4EE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BE61-0C26-E0F9-E898-3EA1922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3A26-411D-72E6-AF2F-CF2924C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8BE0-A8B1-2F00-5297-6E12007C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038-3A5D-647D-1CF5-0D3767FD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F1AE-14AA-1A11-3BA7-CE8EB96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B47A-5414-4D31-C813-C72B4CF0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63AC-153F-A400-1520-D3B6D0E6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09D8-BB30-0C32-49E5-4E46DFBB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A46-108E-8F84-2DFC-3B96C9FF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331F-3199-0D8B-E7CD-9476E834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0BC2-372F-E8E2-F606-5A0960F6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FA03-8033-E2BD-4986-32D1713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A99-7AFE-1B9B-12D4-25603502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A91B8-53A6-622B-80DB-2374DB78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9903-C31D-8C34-DA14-9C5B8C17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B3ACA-68BC-50BC-B868-DF7004CC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B537-3C7C-1D6D-3475-CDB855B5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D900-11C6-D6CA-B67B-798053C2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9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985CD-1D58-8AEC-21FD-97B950CD0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9157-501D-C479-EE5F-D93FB2D9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5E995-595F-8AE7-3AD4-5EDC2C7B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61ADF-9662-1234-F4A7-A5CDCA79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7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FEC5-AFE3-19C0-0911-D872A3A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96136-CB82-85A8-A197-A9F54F8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777D-FB7C-F580-74D9-87FEF035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7E08-5732-EE85-D12B-C30AF22E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E38EA-12B9-FA9C-3B99-B59DDDDA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FA849-3060-B340-7058-B773E3E7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F0A4-04F4-EE90-FFA7-7CBDA5D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C106-90F3-0ADE-0CD7-AFF703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09E-B546-F962-6E8D-1AD82452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AD092-6AAA-FCC1-9C26-F326D5DA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81C9-6F0E-E8A5-4FFC-3B9F753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E38E-3B43-9D94-941C-B180EE3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80A3-F06E-E26F-6DC5-8A93C538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192-821A-04FD-DAE7-0D171D62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28DEF-D932-9BF5-1656-E4ECEECA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D56F-840C-1A8D-E977-3A8197C2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9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BB8B8-971E-BC41-0039-E0001E24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3238-8984-BD11-B47A-69916BA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10D43-6F61-2D81-06AD-EF8860F7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3E7D-D989-8A29-AE08-28EBB65F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4402A-649F-DB7D-A628-F82AB158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2D92-5CF3-A279-00B4-F7C05525E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DF11-D1F2-00FA-DCFB-EFDEFC97E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9D24-F123-2CF6-256A-28ACB533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627917" y="908092"/>
            <a:ext cx="1268794" cy="3657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3401765" y="9082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2473960" y="1049105"/>
            <a:ext cx="533436" cy="230832"/>
            <a:chOff x="2704902" y="2010614"/>
            <a:chExt cx="533436" cy="2308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4182146" y="9080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5109951" y="908092"/>
            <a:ext cx="365760" cy="703469"/>
            <a:chOff x="5215922" y="461052"/>
            <a:chExt cx="365760" cy="70346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86071"/>
              <a:chOff x="5272578" y="778450"/>
              <a:chExt cx="287565" cy="386071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5728652" y="908092"/>
            <a:ext cx="365760" cy="728515"/>
            <a:chOff x="5215922" y="461052"/>
            <a:chExt cx="365760" cy="72851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93948"/>
              <a:chOff x="5272578" y="795619"/>
              <a:chExt cx="287565" cy="393948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360548" y="3063240"/>
            <a:ext cx="1268794" cy="365760"/>
            <a:chOff x="627917" y="90809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90972"/>
              <a:ext cx="414621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D15043-7CA8-4504-A82F-56506EAA0A7C}"/>
              </a:ext>
            </a:extLst>
          </p:cNvPr>
          <p:cNvGrpSpPr/>
          <p:nvPr/>
        </p:nvGrpSpPr>
        <p:grpSpPr>
          <a:xfrm>
            <a:off x="1620312" y="3211832"/>
            <a:ext cx="541452" cy="627616"/>
            <a:chOff x="2704902" y="2054141"/>
            <a:chExt cx="541452" cy="62761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9AA9C9-FEA2-45E7-97D9-9DD9D94B0BA3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2704902" y="2054141"/>
              <a:ext cx="541452" cy="62761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DC5D2E-C278-45F0-B11D-21B06326A2ED}"/>
                </a:ext>
              </a:extLst>
            </p:cNvPr>
            <p:cNvSpPr txBox="1"/>
            <p:nvPr/>
          </p:nvSpPr>
          <p:spPr>
            <a:xfrm>
              <a:off x="2825133" y="236794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EB18304-AE7A-4AA8-A9CB-2274CA4DDE9A}"/>
              </a:ext>
            </a:extLst>
          </p:cNvPr>
          <p:cNvSpPr/>
          <p:nvPr/>
        </p:nvSpPr>
        <p:spPr>
          <a:xfrm>
            <a:off x="2108200" y="378588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4080C1-2672-47D6-90ED-76A2256732C7}"/>
              </a:ext>
            </a:extLst>
          </p:cNvPr>
          <p:cNvGrpSpPr/>
          <p:nvPr/>
        </p:nvGrpSpPr>
        <p:grpSpPr>
          <a:xfrm>
            <a:off x="1575778" y="2799284"/>
            <a:ext cx="1460832" cy="317520"/>
            <a:chOff x="1777506" y="2092315"/>
            <a:chExt cx="1460832" cy="31752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9B3C63C-9ACE-49CB-9163-0310B290DFC5}"/>
                </a:ext>
              </a:extLst>
            </p:cNvPr>
            <p:cNvCxnSpPr>
              <a:cxnSpLocks/>
              <a:stCxn id="27" idx="7"/>
              <a:endCxn id="36" idx="2"/>
            </p:cNvCxnSpPr>
            <p:nvPr/>
          </p:nvCxnSpPr>
          <p:spPr>
            <a:xfrm flipV="1">
              <a:off x="1777506" y="2092315"/>
              <a:ext cx="1460832" cy="31752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83DFED-2C7F-469A-8E54-F069DF628228}"/>
                </a:ext>
              </a:extLst>
            </p:cNvPr>
            <p:cNvSpPr txBox="1"/>
            <p:nvPr/>
          </p:nvSpPr>
          <p:spPr>
            <a:xfrm>
              <a:off x="2863623" y="2179003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/>
                <a:t>i</a:t>
              </a:r>
              <a:endParaRPr lang="en-US" sz="900" b="1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E19A767-B6B9-4609-991D-92E6B93C6779}"/>
              </a:ext>
            </a:extLst>
          </p:cNvPr>
          <p:cNvSpPr/>
          <p:nvPr/>
        </p:nvSpPr>
        <p:spPr>
          <a:xfrm>
            <a:off x="3036610" y="2616404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73A623-32B7-4273-90F3-74688AEBEDBC}"/>
              </a:ext>
            </a:extLst>
          </p:cNvPr>
          <p:cNvGrpSpPr/>
          <p:nvPr/>
        </p:nvGrpSpPr>
        <p:grpSpPr>
          <a:xfrm>
            <a:off x="2473960" y="3886297"/>
            <a:ext cx="533436" cy="230832"/>
            <a:chOff x="2704902" y="2010614"/>
            <a:chExt cx="533436" cy="2308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8F04BB-273C-4378-A306-B5516B3C840A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0D8BF-5C89-4764-9DE8-ED2D4F89737A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DFAEBFB8-31D0-467E-BA88-EE630FF245E0}"/>
              </a:ext>
            </a:extLst>
          </p:cNvPr>
          <p:cNvSpPr/>
          <p:nvPr/>
        </p:nvSpPr>
        <p:spPr>
          <a:xfrm>
            <a:off x="3007396" y="375136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111B1D-132C-4904-9344-3C2EABF64958}"/>
              </a:ext>
            </a:extLst>
          </p:cNvPr>
          <p:cNvGrpSpPr/>
          <p:nvPr/>
        </p:nvGrpSpPr>
        <p:grpSpPr>
          <a:xfrm>
            <a:off x="3373156" y="3874436"/>
            <a:ext cx="533436" cy="230832"/>
            <a:chOff x="2704902" y="2010614"/>
            <a:chExt cx="533436" cy="23083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6D99E8-AB6C-45D4-A71B-70DCA38C227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0F9A2C-356A-4839-A429-AD8CFAC21CC1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150459C4-103E-4853-AE52-EC4289DFD593}"/>
              </a:ext>
            </a:extLst>
          </p:cNvPr>
          <p:cNvSpPr/>
          <p:nvPr/>
        </p:nvSpPr>
        <p:spPr>
          <a:xfrm>
            <a:off x="3889302" y="3751369"/>
            <a:ext cx="365760" cy="3657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4D8FD1-675D-4EEF-9342-1A49FB8F78BA}"/>
              </a:ext>
            </a:extLst>
          </p:cNvPr>
          <p:cNvGrpSpPr/>
          <p:nvPr/>
        </p:nvGrpSpPr>
        <p:grpSpPr>
          <a:xfrm>
            <a:off x="4201498" y="3690712"/>
            <a:ext cx="672989" cy="342667"/>
            <a:chOff x="1739793" y="2525286"/>
            <a:chExt cx="672989" cy="342667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3BDBB0-F47D-462A-82E6-4936448ADD32}"/>
                </a:ext>
              </a:extLst>
            </p:cNvPr>
            <p:cNvCxnSpPr>
              <a:cxnSpLocks/>
              <a:stCxn id="47" idx="7"/>
            </p:cNvCxnSpPr>
            <p:nvPr/>
          </p:nvCxnSpPr>
          <p:spPr>
            <a:xfrm flipV="1">
              <a:off x="1739793" y="2525286"/>
              <a:ext cx="672989" cy="1142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2465483-254A-4D64-BA66-AB191D4E2EAC}"/>
                </a:ext>
              </a:extLst>
            </p:cNvPr>
            <p:cNvSpPr txBox="1"/>
            <p:nvPr/>
          </p:nvSpPr>
          <p:spPr>
            <a:xfrm>
              <a:off x="2051989" y="2637121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4820923" y="2689192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7F0CEBA-B8C2-495C-B558-35C63789FE3D}"/>
              </a:ext>
            </a:extLst>
          </p:cNvPr>
          <p:cNvGrpSpPr/>
          <p:nvPr/>
        </p:nvGrpSpPr>
        <p:grpSpPr>
          <a:xfrm>
            <a:off x="3402370" y="2742756"/>
            <a:ext cx="1472117" cy="372853"/>
            <a:chOff x="2705507" y="1984968"/>
            <a:chExt cx="1472117" cy="372853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424349B-FC09-4010-8524-15545136C360}"/>
                </a:ext>
              </a:extLst>
            </p:cNvPr>
            <p:cNvCxnSpPr>
              <a:cxnSpLocks/>
              <a:stCxn id="36" idx="6"/>
              <a:endCxn id="74" idx="1"/>
            </p:cNvCxnSpPr>
            <p:nvPr/>
          </p:nvCxnSpPr>
          <p:spPr>
            <a:xfrm flipV="1">
              <a:off x="2705507" y="1984968"/>
              <a:ext cx="1472117" cy="5652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1EDA672-FC6D-431F-ADE9-E833A87721C0}"/>
                </a:ext>
              </a:extLst>
            </p:cNvPr>
            <p:cNvSpPr txBox="1"/>
            <p:nvPr/>
          </p:nvSpPr>
          <p:spPr>
            <a:xfrm>
              <a:off x="3135678" y="2126989"/>
              <a:ext cx="1504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0B4BBA96-ED3E-44C8-A5A2-B8286250A733}"/>
              </a:ext>
            </a:extLst>
          </p:cNvPr>
          <p:cNvSpPr/>
          <p:nvPr/>
        </p:nvSpPr>
        <p:spPr>
          <a:xfrm>
            <a:off x="4902957" y="3473688"/>
            <a:ext cx="365760" cy="3657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10</cp:revision>
  <dcterms:created xsi:type="dcterms:W3CDTF">2022-05-13T13:42:14Z</dcterms:created>
  <dcterms:modified xsi:type="dcterms:W3CDTF">2022-05-14T07:34:07Z</dcterms:modified>
</cp:coreProperties>
</file>