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6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2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3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62D2-9BAB-FCDF-EB8E-84349971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9C4B3-2DE6-722F-5E7D-8D76EFA3D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399" indent="0" algn="ctr">
              <a:buNone/>
              <a:defRPr sz="1800"/>
            </a:lvl3pPr>
            <a:lvl4pPr marL="1371599" indent="0" algn="ctr">
              <a:buNone/>
              <a:defRPr sz="1600"/>
            </a:lvl4pPr>
            <a:lvl5pPr marL="1828798" indent="0" algn="ctr">
              <a:buNone/>
              <a:defRPr sz="1600"/>
            </a:lvl5pPr>
            <a:lvl6pPr marL="2285998" indent="0" algn="ctr">
              <a:buNone/>
              <a:defRPr sz="1600"/>
            </a:lvl6pPr>
            <a:lvl7pPr marL="2743197" indent="0" algn="ctr">
              <a:buNone/>
              <a:defRPr sz="1600"/>
            </a:lvl7pPr>
            <a:lvl8pPr marL="3200397" indent="0" algn="ctr">
              <a:buNone/>
              <a:defRPr sz="1600"/>
            </a:lvl8pPr>
            <a:lvl9pPr marL="365759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C10C-7FD5-DE65-BD8A-AFE58724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35314-DE2D-17DF-E0C8-D3A6D863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7CFB-E4BD-EC1E-44B1-477F00E1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9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8C55-40A8-96F4-278D-7E7BE457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3FD53-E280-E469-40CB-A3C3B913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6824-FB18-C563-F853-0A3E319F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DC319-47E1-1B21-088F-35F2EA47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CB8F-2890-9BC3-2D8C-AE6BD280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DCB1C-AC43-E273-623A-61BB9ECB6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692E6-35F1-1F82-9C14-C3731891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27789-AFBD-5DA3-8DEB-1AEA884C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8A28-7B81-B928-3313-FF809D7D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DA7-3C15-85F0-6C29-F59BCA50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1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43AB-4FBF-5A24-49A6-36BD580A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0963-2D1C-6C4E-85C1-403FC4EE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4BE61-0C26-E0F9-E898-3EA19220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3A26-411D-72E6-AF2F-CF2924C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48BE0-A8B1-2F00-5297-6E12007C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0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4038-3A5D-647D-1CF5-0D3767FD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F1AE-14AA-1A11-3BA7-CE8EB962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B47A-5414-4D31-C813-C72B4CF0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63AC-153F-A400-1520-D3B6D0E6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09D8-BB30-0C32-49E5-4E46DFBB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2A46-108E-8F84-2DFC-3B96C9FF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331F-3199-0D8B-E7CD-9476E8349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E0BC2-372F-E8E2-F606-5A0960F6B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BFA03-8033-E2BD-4986-32D1713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7AA99-7AFE-1B9B-12D4-25603502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A91B8-53A6-622B-80DB-2374DB78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9903-C31D-8C34-DA14-9C5B8C17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B3ACA-68BC-50BC-B868-DF7004CC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B537-3C7C-1D6D-3475-CDB855B5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D900-11C6-D6CA-B67B-798053C2F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985CD-1D58-8AEC-21FD-97B950CD0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09157-501D-C479-EE5F-D93FB2D9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5E995-595F-8AE7-3AD4-5EDC2C7B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61ADF-9662-1234-F4A7-A5CDCA79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FEC5-AFE3-19C0-0911-D872A3AB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96136-CB82-85A8-A197-A9F54F83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777D-FB7C-F580-74D9-87FEF035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17E08-5732-EE85-D12B-C30AF22E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E38EA-12B9-FA9C-3B99-B59DDDDA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FA849-3060-B340-7058-B773E3E7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3F0A4-04F4-EE90-FFA7-7CBDA5D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C106-90F3-0ADE-0CD7-AFF703AD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F09E-B546-F962-6E8D-1AD82452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AD092-6AAA-FCC1-9C26-F326D5DA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281C9-6F0E-E8A5-4FFC-3B9F7538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6E38E-3B43-9D94-941C-B180EE3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F80A3-F06E-E26F-6DC5-8A93C538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1192-821A-04FD-DAE7-0D171D62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28DEF-D932-9BF5-1656-E4ECEECAC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9" indent="0">
              <a:buNone/>
              <a:defRPr sz="2400"/>
            </a:lvl3pPr>
            <a:lvl4pPr marL="1371599" indent="0">
              <a:buNone/>
              <a:defRPr sz="2000"/>
            </a:lvl4pPr>
            <a:lvl5pPr marL="1828798" indent="0">
              <a:buNone/>
              <a:defRPr sz="2000"/>
            </a:lvl5pPr>
            <a:lvl6pPr marL="2285998" indent="0">
              <a:buNone/>
              <a:defRPr sz="2000"/>
            </a:lvl6pPr>
            <a:lvl7pPr marL="2743197" indent="0">
              <a:buNone/>
              <a:defRPr sz="2000"/>
            </a:lvl7pPr>
            <a:lvl8pPr marL="3200397" indent="0">
              <a:buNone/>
              <a:defRPr sz="2000"/>
            </a:lvl8pPr>
            <a:lvl9pPr marL="365759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AD56F-840C-1A8D-E977-3A8197C22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BB8B8-971E-BC41-0039-E0001E24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13238-8984-BD11-B47A-69916BA6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10D43-6F61-2D81-06AD-EF8860F7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E3E7D-D989-8A29-AE08-28EBB65F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4402A-649F-DB7D-A628-F82AB158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2D92-5CF3-A279-00B4-F7C05525E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DF11-D1F2-00FA-DCFB-EFDEFC97E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9D24-F123-2CF6-256A-28ACB533D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6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BE0BCB9C-71AF-542C-F0F3-EF10B3D07BBB}"/>
              </a:ext>
            </a:extLst>
          </p:cNvPr>
          <p:cNvGrpSpPr/>
          <p:nvPr/>
        </p:nvGrpSpPr>
        <p:grpSpPr>
          <a:xfrm>
            <a:off x="627917" y="908092"/>
            <a:ext cx="1268794" cy="365760"/>
            <a:chOff x="627917" y="908092"/>
            <a:chExt cx="1268794" cy="36576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BE09F0-8D72-DB42-E6A0-DCFF0C0817F3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C2978E-D7AB-9663-D9D6-790ACE6CD17E}"/>
                </a:ext>
              </a:extLst>
            </p:cNvPr>
            <p:cNvCxnSpPr>
              <a:cxnSpLocks/>
              <a:stCxn id="40" idx="3"/>
              <a:endCxn id="42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B70878-1ADB-2C11-4314-F734D16ECA29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8CF77C6E-1D0A-F7FC-BD73-F6C713EF209F}"/>
              </a:ext>
            </a:extLst>
          </p:cNvPr>
          <p:cNvSpPr/>
          <p:nvPr/>
        </p:nvSpPr>
        <p:spPr>
          <a:xfrm>
            <a:off x="3401765" y="90820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3EDFEA-9327-69B8-1CF2-05DFF56FA0C0}"/>
              </a:ext>
            </a:extLst>
          </p:cNvPr>
          <p:cNvGrpSpPr/>
          <p:nvPr/>
        </p:nvGrpSpPr>
        <p:grpSpPr>
          <a:xfrm>
            <a:off x="2473960" y="1049105"/>
            <a:ext cx="533436" cy="230832"/>
            <a:chOff x="2704902" y="2010614"/>
            <a:chExt cx="533436" cy="2308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6BEF5D-1419-242D-E289-1C289383C441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56F65-DFCA-CAAC-E9E3-913578CD8052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4B97BBBB-EE05-502C-7F65-1B3B0CC2B639}"/>
              </a:ext>
            </a:extLst>
          </p:cNvPr>
          <p:cNvSpPr/>
          <p:nvPr/>
        </p:nvSpPr>
        <p:spPr>
          <a:xfrm>
            <a:off x="4182146" y="90809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B1F6FC2-2170-45C8-EFDD-DBB631AB5AEE}"/>
              </a:ext>
            </a:extLst>
          </p:cNvPr>
          <p:cNvGrpSpPr/>
          <p:nvPr/>
        </p:nvGrpSpPr>
        <p:grpSpPr>
          <a:xfrm>
            <a:off x="5109951" y="908092"/>
            <a:ext cx="365760" cy="703469"/>
            <a:chOff x="5215922" y="461052"/>
            <a:chExt cx="365760" cy="70346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E38CCAE-AE0A-B5C5-8200-3D5406E333E2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DF846EE-BA33-AB5E-5342-1E03B28D76D0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86071"/>
              <a:chOff x="5272578" y="778450"/>
              <a:chExt cx="287565" cy="386071"/>
            </a:xfrm>
          </p:grpSpPr>
          <p:sp>
            <p:nvSpPr>
              <p:cNvPr id="51" name="Arrow: U-Turn 50">
                <a:extLst>
                  <a:ext uri="{FF2B5EF4-FFF2-40B4-BE49-F238E27FC236}">
                    <a16:creationId xmlns:a16="http://schemas.microsoft.com/office/drawing/2014/main" id="{89122D84-E93B-5EB5-5D38-A6227C082BEA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BE49FB5-F484-3486-78CD-2BAE5E2BD790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DDF1FD7-B7F6-3464-81F2-FF0C765A7B86}"/>
              </a:ext>
            </a:extLst>
          </p:cNvPr>
          <p:cNvGrpSpPr/>
          <p:nvPr/>
        </p:nvGrpSpPr>
        <p:grpSpPr>
          <a:xfrm>
            <a:off x="5728652" y="908092"/>
            <a:ext cx="365760" cy="728515"/>
            <a:chOff x="5215922" y="461052"/>
            <a:chExt cx="365760" cy="72851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B94DBF8-E675-6BC1-7A5E-69090B6A1025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7DFCEDA-90C6-7734-5905-58B30C9E8D0C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93948"/>
              <a:chOff x="5272578" y="795619"/>
              <a:chExt cx="287565" cy="393948"/>
            </a:xfrm>
          </p:grpSpPr>
          <p:sp>
            <p:nvSpPr>
              <p:cNvPr id="62" name="Arrow: U-Turn 61">
                <a:extLst>
                  <a:ext uri="{FF2B5EF4-FFF2-40B4-BE49-F238E27FC236}">
                    <a16:creationId xmlns:a16="http://schemas.microsoft.com/office/drawing/2014/main" id="{AACFF243-CD19-DE6C-570C-C6306BB457DE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900E1D-AFC5-1D3E-366D-E1D13D8E35E1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58D847-50CB-41E2-8E06-17E33C4A1A1A}"/>
              </a:ext>
            </a:extLst>
          </p:cNvPr>
          <p:cNvGrpSpPr/>
          <p:nvPr/>
        </p:nvGrpSpPr>
        <p:grpSpPr>
          <a:xfrm>
            <a:off x="360548" y="3063240"/>
            <a:ext cx="1268794" cy="365760"/>
            <a:chOff x="627917" y="908092"/>
            <a:chExt cx="1268794" cy="36576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7C0AA3-ECF2-417E-A170-59E4B3B147B8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0A4F81F-31BC-43D6-B23F-D783214534DC}"/>
                </a:ext>
              </a:extLst>
            </p:cNvPr>
            <p:cNvCxnSpPr>
              <a:cxnSpLocks/>
              <a:stCxn id="25" idx="3"/>
              <a:endCxn id="27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CFAD2D-2151-4E76-98F8-EE6FA796E815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D15043-7CA8-4504-A82F-56506EAA0A7C}"/>
              </a:ext>
            </a:extLst>
          </p:cNvPr>
          <p:cNvGrpSpPr/>
          <p:nvPr/>
        </p:nvGrpSpPr>
        <p:grpSpPr>
          <a:xfrm>
            <a:off x="1623240" y="3198168"/>
            <a:ext cx="533436" cy="230832"/>
            <a:chOff x="2704902" y="2010614"/>
            <a:chExt cx="533436" cy="23083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C9AA9C9-FEA2-45E7-97D9-9DD9D94B0BA3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DC5D2E-C278-45F0-B11D-21B06326A2ED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</a:t>
              </a: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9EB18304-AE7A-4AA8-A9CB-2274CA4DDE9A}"/>
              </a:ext>
            </a:extLst>
          </p:cNvPr>
          <p:cNvSpPr/>
          <p:nvPr/>
        </p:nvSpPr>
        <p:spPr>
          <a:xfrm>
            <a:off x="2157849" y="307433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44080C1-2672-47D6-90ED-76A2256732C7}"/>
              </a:ext>
            </a:extLst>
          </p:cNvPr>
          <p:cNvGrpSpPr/>
          <p:nvPr/>
        </p:nvGrpSpPr>
        <p:grpSpPr>
          <a:xfrm>
            <a:off x="2503174" y="3196829"/>
            <a:ext cx="533436" cy="230832"/>
            <a:chOff x="2704902" y="2010614"/>
            <a:chExt cx="533436" cy="23083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B3C63C-9ACE-49CB-9163-0310B290DFC5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483DFED-2C7F-469A-8E54-F069DF628228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6E19A767-B6B9-4609-991D-92E6B93C6779}"/>
              </a:ext>
            </a:extLst>
          </p:cNvPr>
          <p:cNvSpPr/>
          <p:nvPr/>
        </p:nvSpPr>
        <p:spPr>
          <a:xfrm>
            <a:off x="3037783" y="307433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473A623-32B7-4273-90F3-74688AEBEDBC}"/>
              </a:ext>
            </a:extLst>
          </p:cNvPr>
          <p:cNvGrpSpPr/>
          <p:nvPr/>
        </p:nvGrpSpPr>
        <p:grpSpPr>
          <a:xfrm>
            <a:off x="3403543" y="3209260"/>
            <a:ext cx="542491" cy="230832"/>
            <a:chOff x="2725337" y="2040593"/>
            <a:chExt cx="542491" cy="23083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C8F04BB-273C-4378-A306-B5516B3C840A}"/>
                </a:ext>
              </a:extLst>
            </p:cNvPr>
            <p:cNvCxnSpPr>
              <a:cxnSpLocks/>
              <a:stCxn id="36" idx="6"/>
              <a:endCxn id="43" idx="2"/>
            </p:cNvCxnSpPr>
            <p:nvPr/>
          </p:nvCxnSpPr>
          <p:spPr>
            <a:xfrm>
              <a:off x="2725337" y="2088545"/>
              <a:ext cx="54249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90D8BF-5C89-4764-9DE8-ED2D4F89737A}"/>
                </a:ext>
              </a:extLst>
            </p:cNvPr>
            <p:cNvSpPr txBox="1"/>
            <p:nvPr/>
          </p:nvSpPr>
          <p:spPr>
            <a:xfrm>
              <a:off x="2842410" y="204059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o</a:t>
              </a:r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DFAEBFB8-31D0-467E-BA88-EE630FF245E0}"/>
              </a:ext>
            </a:extLst>
          </p:cNvPr>
          <p:cNvSpPr/>
          <p:nvPr/>
        </p:nvSpPr>
        <p:spPr>
          <a:xfrm>
            <a:off x="3946034" y="307433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C4D8FD1-675D-4EEF-9342-1A49FB8F78BA}"/>
              </a:ext>
            </a:extLst>
          </p:cNvPr>
          <p:cNvGrpSpPr/>
          <p:nvPr/>
        </p:nvGrpSpPr>
        <p:grpSpPr>
          <a:xfrm>
            <a:off x="4311794" y="3240356"/>
            <a:ext cx="656049" cy="230832"/>
            <a:chOff x="2705315" y="2079699"/>
            <a:chExt cx="656049" cy="230832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F3BDBB0-F47D-462A-82E6-4936448ADD32}"/>
                </a:ext>
              </a:extLst>
            </p:cNvPr>
            <p:cNvCxnSpPr>
              <a:cxnSpLocks/>
              <a:stCxn id="43" idx="6"/>
              <a:endCxn id="74" idx="2"/>
            </p:cNvCxnSpPr>
            <p:nvPr/>
          </p:nvCxnSpPr>
          <p:spPr>
            <a:xfrm>
              <a:off x="2705315" y="2096555"/>
              <a:ext cx="656049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2465483-254A-4D64-BA66-AB191D4E2EAC}"/>
                </a:ext>
              </a:extLst>
            </p:cNvPr>
            <p:cNvSpPr txBox="1"/>
            <p:nvPr/>
          </p:nvSpPr>
          <p:spPr>
            <a:xfrm>
              <a:off x="2869319" y="207969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p</a:t>
              </a:r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0BC2CBFF-AF26-46FA-AC2B-7678E26B347E}"/>
              </a:ext>
            </a:extLst>
          </p:cNvPr>
          <p:cNvSpPr/>
          <p:nvPr/>
        </p:nvSpPr>
        <p:spPr>
          <a:xfrm>
            <a:off x="4967843" y="307433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8630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19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ahmed mohamed</cp:lastModifiedBy>
  <cp:revision>9</cp:revision>
  <dcterms:created xsi:type="dcterms:W3CDTF">2022-05-13T13:42:14Z</dcterms:created>
  <dcterms:modified xsi:type="dcterms:W3CDTF">2022-05-13T15:23:37Z</dcterms:modified>
</cp:coreProperties>
</file>