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60548" y="3063240"/>
            <a:ext cx="1268794" cy="365760"/>
            <a:chOff x="627917" y="90809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23240" y="3198168"/>
            <a:ext cx="533436" cy="230832"/>
            <a:chOff x="2704902" y="2010614"/>
            <a:chExt cx="533436" cy="2308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57849" y="307567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503174" y="3196829"/>
            <a:ext cx="533436" cy="230832"/>
            <a:chOff x="2704902" y="2010614"/>
            <a:chExt cx="533436" cy="2308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7783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383108" y="3179281"/>
            <a:ext cx="533436" cy="230832"/>
            <a:chOff x="2704902" y="2010614"/>
            <a:chExt cx="533436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923196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111B1D-132C-4904-9344-3C2EABF64958}"/>
              </a:ext>
            </a:extLst>
          </p:cNvPr>
          <p:cNvGrpSpPr/>
          <p:nvPr/>
        </p:nvGrpSpPr>
        <p:grpSpPr>
          <a:xfrm>
            <a:off x="4267786" y="3168305"/>
            <a:ext cx="533436" cy="230832"/>
            <a:chOff x="2704902" y="2010614"/>
            <a:chExt cx="533436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6D99E8-AB6C-45D4-A71B-70DCA38C227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0F9A2C-356A-4839-A429-AD8CFAC21CC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50459C4-103E-4853-AE52-EC4289DFD593}"/>
              </a:ext>
            </a:extLst>
          </p:cNvPr>
          <p:cNvSpPr/>
          <p:nvPr/>
        </p:nvSpPr>
        <p:spPr>
          <a:xfrm>
            <a:off x="4807874" y="308009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5167025" y="3170276"/>
            <a:ext cx="533436" cy="230832"/>
            <a:chOff x="2704902" y="2010614"/>
            <a:chExt cx="533436" cy="23083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5707113" y="3057476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9</cp:revision>
  <dcterms:created xsi:type="dcterms:W3CDTF">2022-05-13T13:42:14Z</dcterms:created>
  <dcterms:modified xsi:type="dcterms:W3CDTF">2022-05-13T15:25:14Z</dcterms:modified>
</cp:coreProperties>
</file>