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60548" y="3063240"/>
            <a:ext cx="1268794" cy="365760"/>
            <a:chOff x="627917" y="90809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23240" y="3198168"/>
            <a:ext cx="533436" cy="230832"/>
            <a:chOff x="2704902" y="2010614"/>
            <a:chExt cx="533436" cy="2308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57849" y="307567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503174" y="3196829"/>
            <a:ext cx="533436" cy="230832"/>
            <a:chOff x="2704902" y="2010614"/>
            <a:chExt cx="533436" cy="2308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7783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383108" y="3179281"/>
            <a:ext cx="533436" cy="230832"/>
            <a:chOff x="2704902" y="2010614"/>
            <a:chExt cx="533436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923196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4286335" y="3157153"/>
            <a:ext cx="533436" cy="230832"/>
            <a:chOff x="2704902" y="2010614"/>
            <a:chExt cx="533436" cy="23083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4826423" y="3044353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9</cp:revision>
  <dcterms:created xsi:type="dcterms:W3CDTF">2022-05-13T13:42:14Z</dcterms:created>
  <dcterms:modified xsi:type="dcterms:W3CDTF">2022-05-13T15:26:41Z</dcterms:modified>
</cp:coreProperties>
</file>