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383108" y="3179281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5220446" y="3168314"/>
            <a:ext cx="533436" cy="230832"/>
            <a:chOff x="2704902" y="2010614"/>
            <a:chExt cx="533436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5760534" y="305551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F0618B-C715-48DA-9D79-B3CDBC312EB9}"/>
              </a:ext>
            </a:extLst>
          </p:cNvPr>
          <p:cNvGrpSpPr/>
          <p:nvPr/>
        </p:nvGrpSpPr>
        <p:grpSpPr>
          <a:xfrm>
            <a:off x="4301777" y="3190442"/>
            <a:ext cx="533436" cy="230832"/>
            <a:chOff x="2704902" y="2010614"/>
            <a:chExt cx="53343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93F960-9CB5-431B-9EB6-48A71F9E630F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A4ECDD-5CB3-47EB-AB4C-3A7D3479D877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670D645A-BDAB-4BDE-A19C-18F82D66900A}"/>
              </a:ext>
            </a:extLst>
          </p:cNvPr>
          <p:cNvSpPr/>
          <p:nvPr/>
        </p:nvSpPr>
        <p:spPr>
          <a:xfrm>
            <a:off x="4841865" y="303992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11</cp:revision>
  <dcterms:created xsi:type="dcterms:W3CDTF">2022-05-13T13:42:14Z</dcterms:created>
  <dcterms:modified xsi:type="dcterms:W3CDTF">2022-05-15T07:27:05Z</dcterms:modified>
</cp:coreProperties>
</file>