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>
      <p:cViewPr>
        <p:scale>
          <a:sx n="81" d="100"/>
          <a:sy n="81" d="100"/>
        </p:scale>
        <p:origin x="48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7917" y="952473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116330" y="1090972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1530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2473960" y="10926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2611791" y="104910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5109951" y="90809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5166607" y="1225490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5728652" y="908092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5785308" y="1242659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383710" y="20854546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872123" y="20993045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286744" y="2081016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3129333" y="24703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2098367" y="193083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F984D57-4996-43D7-B9CF-514949D30BF9}"/>
              </a:ext>
            </a:extLst>
          </p:cNvPr>
          <p:cNvSpPr txBox="1"/>
          <p:nvPr/>
        </p:nvSpPr>
        <p:spPr>
          <a:xfrm>
            <a:off x="2923326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A61F71-4B5F-4EAB-BB23-C9B58B3E12A5}"/>
              </a:ext>
            </a:extLst>
          </p:cNvPr>
          <p:cNvGrpSpPr/>
          <p:nvPr/>
        </p:nvGrpSpPr>
        <p:grpSpPr>
          <a:xfrm>
            <a:off x="1469624" y="5232832"/>
            <a:ext cx="1777527" cy="15577333"/>
            <a:chOff x="2256716" y="5441112"/>
            <a:chExt cx="1777527" cy="1557733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10C0BB-9990-4EC8-85F5-677DD5CA606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2256716" y="5441113"/>
              <a:ext cx="1244091" cy="155773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3E8E38-69F6-4985-BE3E-62B08F4A12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3763AF4-F61A-4F4A-A862-BD799DCD5EF1}"/>
              </a:ext>
            </a:extLst>
          </p:cNvPr>
          <p:cNvSpPr/>
          <p:nvPr/>
        </p:nvSpPr>
        <p:spPr>
          <a:xfrm>
            <a:off x="3254067" y="504995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84980-3621-44FA-8000-AD2BC9568D16}"/>
              </a:ext>
            </a:extLst>
          </p:cNvPr>
          <p:cNvCxnSpPr>
            <a:cxnSpLocks/>
          </p:cNvCxnSpPr>
          <p:nvPr/>
        </p:nvCxnSpPr>
        <p:spPr>
          <a:xfrm>
            <a:off x="3619827" y="523283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8708B2-242C-49BE-BA4D-EE8594D018E9}"/>
              </a:ext>
            </a:extLst>
          </p:cNvPr>
          <p:cNvSpPr txBox="1"/>
          <p:nvPr/>
        </p:nvSpPr>
        <p:spPr>
          <a:xfrm>
            <a:off x="3747757" y="530029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DDCAF47-AEA7-4E04-85C6-60CF230288A2}"/>
              </a:ext>
            </a:extLst>
          </p:cNvPr>
          <p:cNvSpPr/>
          <p:nvPr/>
        </p:nvSpPr>
        <p:spPr>
          <a:xfrm>
            <a:off x="4153263" y="504995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AI</a:t>
            </a:r>
          </a:p>
        </p:txBody>
      </p: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1AC3D3D2-D49F-49CB-AC24-0DBD34D670C1}"/>
              </a:ext>
            </a:extLst>
          </p:cNvPr>
          <p:cNvGrpSpPr/>
          <p:nvPr/>
        </p:nvGrpSpPr>
        <p:grpSpPr>
          <a:xfrm>
            <a:off x="2786776" y="5485834"/>
            <a:ext cx="1792755" cy="486648"/>
            <a:chOff x="2687038" y="5531128"/>
            <a:chExt cx="1792755" cy="4866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AC98EF2-DE6B-4383-8872-60B039C4FE9E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38" y="57269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BF6ECE-EDA7-424E-A9B8-05FEC9F54729}"/>
                </a:ext>
              </a:extLst>
            </p:cNvPr>
            <p:cNvSpPr/>
            <p:nvPr/>
          </p:nvSpPr>
          <p:spPr>
            <a:xfrm>
              <a:off x="3214837" y="5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E15552-48C4-4892-9558-094D5B95D9E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597" y="57140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414C7D-7E31-40A8-905F-D83E7C7CDC56}"/>
                </a:ext>
              </a:extLst>
            </p:cNvPr>
            <p:cNvSpPr txBox="1"/>
            <p:nvPr/>
          </p:nvSpPr>
          <p:spPr>
            <a:xfrm>
              <a:off x="3780400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FDBD18-8610-498D-A0B3-C6604803DD4E}"/>
                </a:ext>
              </a:extLst>
            </p:cNvPr>
            <p:cNvSpPr/>
            <p:nvPr/>
          </p:nvSpPr>
          <p:spPr>
            <a:xfrm>
              <a:off x="4114033" y="55311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AJ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4A19601-027A-425B-883E-4298897DC275}"/>
                </a:ext>
              </a:extLst>
            </p:cNvPr>
            <p:cNvSpPr txBox="1"/>
            <p:nvPr/>
          </p:nvSpPr>
          <p:spPr>
            <a:xfrm>
              <a:off x="2863505" y="5786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12CC3AA-1929-44DA-BC99-65BD0318CADE}"/>
              </a:ext>
            </a:extLst>
          </p:cNvPr>
          <p:cNvGrpSpPr/>
          <p:nvPr/>
        </p:nvGrpSpPr>
        <p:grpSpPr>
          <a:xfrm>
            <a:off x="2891001" y="5988585"/>
            <a:ext cx="1792755" cy="486648"/>
            <a:chOff x="2611790" y="6042344"/>
            <a:chExt cx="1792755" cy="486648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F85916-57D2-49F0-AAC5-B79BA7DC4BB2}"/>
                </a:ext>
              </a:extLst>
            </p:cNvPr>
            <p:cNvCxnSpPr>
              <a:cxnSpLocks/>
            </p:cNvCxnSpPr>
            <p:nvPr/>
          </p:nvCxnSpPr>
          <p:spPr>
            <a:xfrm>
              <a:off x="2611790" y="6238193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2A7ADF-D1F4-42C3-B77F-947B73AD4C94}"/>
                </a:ext>
              </a:extLst>
            </p:cNvPr>
            <p:cNvSpPr/>
            <p:nvPr/>
          </p:nvSpPr>
          <p:spPr>
            <a:xfrm>
              <a:off x="3139589" y="60423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E681898-138E-4EC9-B412-E8539BAC65B1}"/>
                </a:ext>
              </a:extLst>
            </p:cNvPr>
            <p:cNvCxnSpPr>
              <a:cxnSpLocks/>
            </p:cNvCxnSpPr>
            <p:nvPr/>
          </p:nvCxnSpPr>
          <p:spPr>
            <a:xfrm>
              <a:off x="3505349" y="6225224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DD944-74BF-4CBB-B411-40196E1A1C1D}"/>
                </a:ext>
              </a:extLst>
            </p:cNvPr>
            <p:cNvSpPr txBox="1"/>
            <p:nvPr/>
          </p:nvSpPr>
          <p:spPr>
            <a:xfrm>
              <a:off x="3705152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CEE1CE-1FCA-42EA-BF53-111E4E668882}"/>
                </a:ext>
              </a:extLst>
            </p:cNvPr>
            <p:cNvSpPr/>
            <p:nvPr/>
          </p:nvSpPr>
          <p:spPr>
            <a:xfrm>
              <a:off x="4038785" y="604234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AK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96AE8-CF8E-4675-A146-CCEACC2C2A4C}"/>
                </a:ext>
              </a:extLst>
            </p:cNvPr>
            <p:cNvSpPr txBox="1"/>
            <p:nvPr/>
          </p:nvSpPr>
          <p:spPr>
            <a:xfrm>
              <a:off x="2788257" y="62981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75517FB6-73DE-4759-B398-7554F850174D}"/>
              </a:ext>
            </a:extLst>
          </p:cNvPr>
          <p:cNvGrpSpPr/>
          <p:nvPr/>
        </p:nvGrpSpPr>
        <p:grpSpPr>
          <a:xfrm>
            <a:off x="2959925" y="6552745"/>
            <a:ext cx="1792755" cy="486648"/>
            <a:chOff x="2585819" y="6553560"/>
            <a:chExt cx="1792755" cy="48664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6D6CFDF-DD18-47E2-A9BF-997FB9B55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819" y="6749409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2194C77-BD87-4DA9-B5FB-E1497B488A0F}"/>
                </a:ext>
              </a:extLst>
            </p:cNvPr>
            <p:cNvCxnSpPr>
              <a:cxnSpLocks/>
            </p:cNvCxnSpPr>
            <p:nvPr/>
          </p:nvCxnSpPr>
          <p:spPr>
            <a:xfrm>
              <a:off x="3479378" y="6736440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6E591-B681-4E90-8119-F241921D04E2}"/>
                </a:ext>
              </a:extLst>
            </p:cNvPr>
            <p:cNvSpPr txBox="1"/>
            <p:nvPr/>
          </p:nvSpPr>
          <p:spPr>
            <a:xfrm>
              <a:off x="3679181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7550DB-97A6-4A8A-A5FC-DB0ABD3C6698}"/>
                </a:ext>
              </a:extLst>
            </p:cNvPr>
            <p:cNvSpPr/>
            <p:nvPr/>
          </p:nvSpPr>
          <p:spPr>
            <a:xfrm>
              <a:off x="4012814" y="655356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F81F6E-4668-4DA9-A82B-1BA0247A959B}"/>
                </a:ext>
              </a:extLst>
            </p:cNvPr>
            <p:cNvSpPr txBox="1"/>
            <p:nvPr/>
          </p:nvSpPr>
          <p:spPr>
            <a:xfrm>
              <a:off x="2762286" y="680937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2548B946-E022-4844-B74D-A6AC1A72F535}"/>
              </a:ext>
            </a:extLst>
          </p:cNvPr>
          <p:cNvGrpSpPr/>
          <p:nvPr/>
        </p:nvGrpSpPr>
        <p:grpSpPr>
          <a:xfrm>
            <a:off x="3019476" y="7099921"/>
            <a:ext cx="920843" cy="365760"/>
            <a:chOff x="3019476" y="7099921"/>
            <a:chExt cx="920843" cy="365760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F211E35-EF03-474A-8882-FBCAB0ADB88B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3019476" y="7282801"/>
              <a:ext cx="55508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67592E-AD38-4869-A818-61BE2477862C}"/>
                </a:ext>
              </a:extLst>
            </p:cNvPr>
            <p:cNvSpPr txBox="1"/>
            <p:nvPr/>
          </p:nvSpPr>
          <p:spPr>
            <a:xfrm>
              <a:off x="3161940" y="72249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.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6D026CC-13D3-40BB-BB0C-97DF53A95EC6}"/>
                </a:ext>
              </a:extLst>
            </p:cNvPr>
            <p:cNvSpPr/>
            <p:nvPr/>
          </p:nvSpPr>
          <p:spPr>
            <a:xfrm>
              <a:off x="3574559" y="709992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E34AC38-4C42-4C84-8CA9-BEEEAA510BD4}"/>
              </a:ext>
            </a:extLst>
          </p:cNvPr>
          <p:cNvGrpSpPr/>
          <p:nvPr/>
        </p:nvGrpSpPr>
        <p:grpSpPr>
          <a:xfrm>
            <a:off x="3217963" y="7606983"/>
            <a:ext cx="958329" cy="421520"/>
            <a:chOff x="3217963" y="7606983"/>
            <a:chExt cx="958329" cy="421520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930830A-14AC-403A-8A2D-1504883189CE}"/>
                </a:ext>
              </a:extLst>
            </p:cNvPr>
            <p:cNvCxnSpPr>
              <a:cxnSpLocks/>
            </p:cNvCxnSpPr>
            <p:nvPr/>
          </p:nvCxnSpPr>
          <p:spPr>
            <a:xfrm>
              <a:off x="3217963" y="7785295"/>
              <a:ext cx="5814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05CFF6-275A-442E-B4E0-539431AF5556}"/>
                </a:ext>
              </a:extLst>
            </p:cNvPr>
            <p:cNvSpPr txBox="1"/>
            <p:nvPr/>
          </p:nvSpPr>
          <p:spPr>
            <a:xfrm>
              <a:off x="3380589" y="7797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0D66CAE-3154-432E-8F99-68F245AC6841}"/>
                </a:ext>
              </a:extLst>
            </p:cNvPr>
            <p:cNvSpPr/>
            <p:nvPr/>
          </p:nvSpPr>
          <p:spPr>
            <a:xfrm>
              <a:off x="3792434" y="7606983"/>
              <a:ext cx="383858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BDFD52C-5EF2-4450-928D-9091DFEE6E0D}"/>
              </a:ext>
            </a:extLst>
          </p:cNvPr>
          <p:cNvCxnSpPr>
            <a:cxnSpLocks/>
          </p:cNvCxnSpPr>
          <p:nvPr/>
        </p:nvCxnSpPr>
        <p:spPr>
          <a:xfrm>
            <a:off x="3444751" y="967887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A846BBA-C1B8-4850-8F6C-71C86C4E358B}"/>
              </a:ext>
            </a:extLst>
          </p:cNvPr>
          <p:cNvSpPr/>
          <p:nvPr/>
        </p:nvSpPr>
        <p:spPr>
          <a:xfrm>
            <a:off x="3957482" y="949599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BFAEA8-FBD4-40EE-B6DF-86BFDA3CEE6D}"/>
              </a:ext>
            </a:extLst>
          </p:cNvPr>
          <p:cNvSpPr txBox="1"/>
          <p:nvPr/>
        </p:nvSpPr>
        <p:spPr>
          <a:xfrm>
            <a:off x="3648531" y="96803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3D1893-A641-48EF-A21E-22C3CC89A472}"/>
              </a:ext>
            </a:extLst>
          </p:cNvPr>
          <p:cNvSpPr txBox="1"/>
          <p:nvPr/>
        </p:nvSpPr>
        <p:spPr>
          <a:xfrm>
            <a:off x="4583274" y="92349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773D4E-5BF1-40A6-BEB5-F364D5B44D7C}"/>
              </a:ext>
            </a:extLst>
          </p:cNvPr>
          <p:cNvGrpSpPr/>
          <p:nvPr/>
        </p:nvGrpSpPr>
        <p:grpSpPr>
          <a:xfrm>
            <a:off x="10988644" y="297585"/>
            <a:ext cx="1026847" cy="654888"/>
            <a:chOff x="3007396" y="5441112"/>
            <a:chExt cx="1026847" cy="6548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4B0091-E681-4A95-8CB8-CB7BB5AB4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CF6DA8B-6F1E-4E37-99CC-647F7D572253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81C5F7-4FB8-445C-A00B-CADC4831B868}"/>
              </a:ext>
            </a:extLst>
          </p:cNvPr>
          <p:cNvGrpSpPr/>
          <p:nvPr/>
        </p:nvGrpSpPr>
        <p:grpSpPr>
          <a:xfrm>
            <a:off x="10468085" y="1183700"/>
            <a:ext cx="2655584" cy="640107"/>
            <a:chOff x="1191820" y="5441112"/>
            <a:chExt cx="2655584" cy="64010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EBD9A61-ED66-4671-B75B-EA3968A712A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820" y="6081219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E4292F0-2C43-4035-B690-647BBA793B9A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7A3CFF-360B-46DF-88DC-A7A63EB95A5C}"/>
              </a:ext>
            </a:extLst>
          </p:cNvPr>
          <p:cNvGrpSpPr/>
          <p:nvPr/>
        </p:nvGrpSpPr>
        <p:grpSpPr>
          <a:xfrm flipV="1">
            <a:off x="12359559" y="2807689"/>
            <a:ext cx="1020161" cy="540872"/>
            <a:chOff x="2991742" y="5441112"/>
            <a:chExt cx="855662" cy="46497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1334C8-E43A-4C8E-BCD0-5BE41B756F05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56AFB22-B58A-4682-A9C9-16B2AE501F8B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FEEC1AC-9257-4DFD-B71D-547EF029E69C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264491" y="10302242"/>
            <a:ext cx="2844474" cy="989714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30B8CD-F64F-4CAA-BED0-590ED82CE07E}"/>
              </a:ext>
            </a:extLst>
          </p:cNvPr>
          <p:cNvGrpSpPr/>
          <p:nvPr/>
        </p:nvGrpSpPr>
        <p:grpSpPr>
          <a:xfrm>
            <a:off x="4243136" y="9271963"/>
            <a:ext cx="808009" cy="263101"/>
            <a:chOff x="3226234" y="5441112"/>
            <a:chExt cx="808009" cy="26310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4C6FEA1-C8D1-4611-B58D-D82D228D4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6234" y="5441112"/>
              <a:ext cx="274573" cy="2631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0F602B6-BC98-453D-8F35-A982DE6043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612B8470-F17D-4B7D-A9A0-17AC64E57545}"/>
              </a:ext>
            </a:extLst>
          </p:cNvPr>
          <p:cNvSpPr/>
          <p:nvPr/>
        </p:nvSpPr>
        <p:spPr>
          <a:xfrm>
            <a:off x="5048249" y="9118830"/>
            <a:ext cx="456764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AM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CFF613-6BBE-47C7-AC0B-F714684C5FEC}"/>
              </a:ext>
            </a:extLst>
          </p:cNvPr>
          <p:cNvCxnSpPr>
            <a:cxnSpLocks/>
          </p:cNvCxnSpPr>
          <p:nvPr/>
        </p:nvCxnSpPr>
        <p:spPr>
          <a:xfrm>
            <a:off x="4306518" y="9768317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E5C46B3-2267-4705-A608-281A2F432175}"/>
              </a:ext>
            </a:extLst>
          </p:cNvPr>
          <p:cNvSpPr/>
          <p:nvPr/>
        </p:nvSpPr>
        <p:spPr>
          <a:xfrm>
            <a:off x="4828345" y="9605374"/>
            <a:ext cx="456765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6E4018-EF46-42E8-B1DF-32E506C41F7F}"/>
              </a:ext>
            </a:extLst>
          </p:cNvPr>
          <p:cNvSpPr txBox="1"/>
          <p:nvPr/>
        </p:nvSpPr>
        <p:spPr>
          <a:xfrm>
            <a:off x="4436536" y="978080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1BA1D82-95DA-4002-9E2C-BE73CA30577C}"/>
              </a:ext>
            </a:extLst>
          </p:cNvPr>
          <p:cNvCxnSpPr>
            <a:cxnSpLocks/>
          </p:cNvCxnSpPr>
          <p:nvPr/>
        </p:nvCxnSpPr>
        <p:spPr>
          <a:xfrm>
            <a:off x="4331829" y="10315211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18C9F29-1FD3-4450-8146-BCA2D7F681AB}"/>
              </a:ext>
            </a:extLst>
          </p:cNvPr>
          <p:cNvCxnSpPr>
            <a:cxnSpLocks/>
          </p:cNvCxnSpPr>
          <p:nvPr/>
        </p:nvCxnSpPr>
        <p:spPr>
          <a:xfrm>
            <a:off x="5225388" y="10302242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83A3EB-D07F-4F1F-8BB3-20550329B336}"/>
              </a:ext>
            </a:extLst>
          </p:cNvPr>
          <p:cNvSpPr txBox="1"/>
          <p:nvPr/>
        </p:nvSpPr>
        <p:spPr>
          <a:xfrm>
            <a:off x="5425191" y="1037517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1AEE7C5-092E-48C2-8558-850A016D2A53}"/>
              </a:ext>
            </a:extLst>
          </p:cNvPr>
          <p:cNvSpPr/>
          <p:nvPr/>
        </p:nvSpPr>
        <p:spPr>
          <a:xfrm>
            <a:off x="5758824" y="1011936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D841D4-5ADC-4E82-B104-6EDA77ECEAB9}"/>
              </a:ext>
            </a:extLst>
          </p:cNvPr>
          <p:cNvSpPr txBox="1"/>
          <p:nvPr/>
        </p:nvSpPr>
        <p:spPr>
          <a:xfrm>
            <a:off x="4440574" y="1037344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65AD1D5-B07B-4B97-8E38-82AC5FE9C44C}"/>
              </a:ext>
            </a:extLst>
          </p:cNvPr>
          <p:cNvSpPr/>
          <p:nvPr/>
        </p:nvSpPr>
        <p:spPr>
          <a:xfrm>
            <a:off x="4871549" y="1013233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C0D50C-6CE4-4C92-9C1A-F51F37F13FD6}"/>
              </a:ext>
            </a:extLst>
          </p:cNvPr>
          <p:cNvGrpSpPr/>
          <p:nvPr/>
        </p:nvGrpSpPr>
        <p:grpSpPr>
          <a:xfrm>
            <a:off x="4391552" y="10998418"/>
            <a:ext cx="1792755" cy="486648"/>
            <a:chOff x="2243882" y="11048017"/>
            <a:chExt cx="1792755" cy="486648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3C4136-2EF4-427F-9492-47186F315B7D}"/>
                </a:ext>
              </a:extLst>
            </p:cNvPr>
            <p:cNvCxnSpPr>
              <a:cxnSpLocks/>
            </p:cNvCxnSpPr>
            <p:nvPr/>
          </p:nvCxnSpPr>
          <p:spPr>
            <a:xfrm>
              <a:off x="2243882" y="11243866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166ECAB-E1E9-462B-B9A0-2E316AC26F2D}"/>
                </a:ext>
              </a:extLst>
            </p:cNvPr>
            <p:cNvCxnSpPr>
              <a:cxnSpLocks/>
            </p:cNvCxnSpPr>
            <p:nvPr/>
          </p:nvCxnSpPr>
          <p:spPr>
            <a:xfrm>
              <a:off x="3137441" y="1123089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D1D861-030E-4F7C-9D4F-A2FB54BAE29F}"/>
                </a:ext>
              </a:extLst>
            </p:cNvPr>
            <p:cNvSpPr txBox="1"/>
            <p:nvPr/>
          </p:nvSpPr>
          <p:spPr>
            <a:xfrm>
              <a:off x="3337244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F82FC3F-3672-4EBB-A332-5A6920CCAD4E}"/>
                </a:ext>
              </a:extLst>
            </p:cNvPr>
            <p:cNvSpPr/>
            <p:nvPr/>
          </p:nvSpPr>
          <p:spPr>
            <a:xfrm>
              <a:off x="3670877" y="1104801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CCFAA9D-E0E1-45D8-85F9-9872D93541C0}"/>
                </a:ext>
              </a:extLst>
            </p:cNvPr>
            <p:cNvSpPr txBox="1"/>
            <p:nvPr/>
          </p:nvSpPr>
          <p:spPr>
            <a:xfrm>
              <a:off x="2420349" y="1130383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10146BE-CB89-47AE-A4B7-43F119A60F03}"/>
                </a:ext>
              </a:extLst>
            </p:cNvPr>
            <p:cNvSpPr/>
            <p:nvPr/>
          </p:nvSpPr>
          <p:spPr>
            <a:xfrm>
              <a:off x="2783602" y="11060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</a:t>
              </a: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0191FCD1-77E0-4875-9787-23B6746D08DC}"/>
              </a:ext>
            </a:extLst>
          </p:cNvPr>
          <p:cNvSpPr/>
          <p:nvPr/>
        </p:nvSpPr>
        <p:spPr>
          <a:xfrm>
            <a:off x="7748450" y="1236570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BK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96C57CA-8D48-4946-B500-B4033F9845B5}"/>
              </a:ext>
            </a:extLst>
          </p:cNvPr>
          <p:cNvCxnSpPr>
            <a:cxnSpLocks/>
            <a:stCxn id="193" idx="6"/>
            <a:endCxn id="197" idx="2"/>
          </p:cNvCxnSpPr>
          <p:nvPr/>
        </p:nvCxnSpPr>
        <p:spPr>
          <a:xfrm>
            <a:off x="6800138" y="14408411"/>
            <a:ext cx="400585" cy="67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34EB290-D5DB-4C06-8224-B9A3F1683BA8}"/>
              </a:ext>
            </a:extLst>
          </p:cNvPr>
          <p:cNvCxnSpPr>
            <a:cxnSpLocks/>
            <a:stCxn id="739" idx="6"/>
            <a:endCxn id="217" idx="2"/>
          </p:cNvCxnSpPr>
          <p:nvPr/>
        </p:nvCxnSpPr>
        <p:spPr>
          <a:xfrm flipV="1">
            <a:off x="13636068" y="14324636"/>
            <a:ext cx="290444" cy="5002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A3779BA-143A-4B4D-A9D1-35166D811591}"/>
              </a:ext>
            </a:extLst>
          </p:cNvPr>
          <p:cNvGrpSpPr/>
          <p:nvPr/>
        </p:nvGrpSpPr>
        <p:grpSpPr>
          <a:xfrm>
            <a:off x="6075602" y="15185562"/>
            <a:ext cx="5400017" cy="402620"/>
            <a:chOff x="1901709" y="15292971"/>
            <a:chExt cx="5400017" cy="402620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EDB5B0B-62BA-4C46-BD09-47E7A088B36E}"/>
                </a:ext>
              </a:extLst>
            </p:cNvPr>
            <p:cNvGrpSpPr/>
            <p:nvPr/>
          </p:nvGrpSpPr>
          <p:grpSpPr>
            <a:xfrm>
              <a:off x="1901709" y="15447903"/>
              <a:ext cx="533436" cy="230832"/>
              <a:chOff x="2704902" y="2010614"/>
              <a:chExt cx="533436" cy="230832"/>
            </a:xfrm>
          </p:grpSpPr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22FAF418-36E8-4BF8-A3E9-8E48BD4A0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CA7DFF2-FE28-4407-8BCE-4E98CBA918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D</a:t>
                </a:r>
              </a:p>
            </p:txBody>
          </p:sp>
        </p:grp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94E60B6-E180-4A68-A0B1-39B38B9C897E}"/>
                </a:ext>
              </a:extLst>
            </p:cNvPr>
            <p:cNvSpPr/>
            <p:nvPr/>
          </p:nvSpPr>
          <p:spPr>
            <a:xfrm>
              <a:off x="2436318" y="1532540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2E59E1E-A6B0-4C2B-9EEE-FA0386210B3B}"/>
                </a:ext>
              </a:extLst>
            </p:cNvPr>
            <p:cNvGrpSpPr/>
            <p:nvPr/>
          </p:nvGrpSpPr>
          <p:grpSpPr>
            <a:xfrm>
              <a:off x="2781643" y="15446564"/>
              <a:ext cx="533436" cy="230832"/>
              <a:chOff x="2704902" y="2010614"/>
              <a:chExt cx="533436" cy="230832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5E7EE5AA-CEF9-4475-8172-A4132772F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82CCCD8-7056-4845-840C-86264FE5E11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A197D2D-0E04-40C1-B73E-99E7258186CD}"/>
                </a:ext>
              </a:extLst>
            </p:cNvPr>
            <p:cNvSpPr/>
            <p:nvPr/>
          </p:nvSpPr>
          <p:spPr>
            <a:xfrm>
              <a:off x="3316252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9C28BAFD-69E4-41DC-B87B-2FD0D673C3C1}"/>
                </a:ext>
              </a:extLst>
            </p:cNvPr>
            <p:cNvGrpSpPr/>
            <p:nvPr/>
          </p:nvGrpSpPr>
          <p:grpSpPr>
            <a:xfrm>
              <a:off x="3661577" y="15429016"/>
              <a:ext cx="533436" cy="230832"/>
              <a:chOff x="2704902" y="2010614"/>
              <a:chExt cx="533436" cy="230832"/>
            </a:xfrm>
          </p:grpSpPr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161D3AAB-B3A5-4E43-8C82-F8AD5F53B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4574F98-7DC3-4F36-BDDE-806383136F02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9730DA9-84A9-4E55-BCE3-3063B9A376A4}"/>
                </a:ext>
              </a:extLst>
            </p:cNvPr>
            <p:cNvSpPr/>
            <p:nvPr/>
          </p:nvSpPr>
          <p:spPr>
            <a:xfrm>
              <a:off x="4201665" y="1532406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E3322CD-A557-415F-ABDE-321DECB247E5}"/>
                </a:ext>
              </a:extLst>
            </p:cNvPr>
            <p:cNvGrpSpPr/>
            <p:nvPr/>
          </p:nvGrpSpPr>
          <p:grpSpPr>
            <a:xfrm>
              <a:off x="4546255" y="15418040"/>
              <a:ext cx="533436" cy="230832"/>
              <a:chOff x="2704902" y="2010614"/>
              <a:chExt cx="533436" cy="230832"/>
            </a:xfrm>
          </p:grpSpPr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ED13B295-71C2-41B1-93E4-A3BC4898A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DE0533E-8969-4B7A-B4F7-A80526047C8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15A59F0-CA62-476F-BEE4-5A777595B90E}"/>
                </a:ext>
              </a:extLst>
            </p:cNvPr>
            <p:cNvSpPr/>
            <p:nvPr/>
          </p:nvSpPr>
          <p:spPr>
            <a:xfrm>
              <a:off x="5086343" y="1532983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CH</a:t>
              </a: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2A03D27-FF09-475E-ABDD-10A8D5C762CE}"/>
                </a:ext>
              </a:extLst>
            </p:cNvPr>
            <p:cNvGrpSpPr/>
            <p:nvPr/>
          </p:nvGrpSpPr>
          <p:grpSpPr>
            <a:xfrm>
              <a:off x="5424281" y="15374681"/>
              <a:ext cx="583772" cy="230833"/>
              <a:chOff x="2704902" y="2010614"/>
              <a:chExt cx="533436" cy="145679"/>
            </a:xfrm>
          </p:grpSpPr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E2CAFC26-7968-4FBC-B032-E1B0A7A81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D7BC87F7-F804-479E-9FE5-41EE1DB88C23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145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v</a:t>
                </a:r>
              </a:p>
            </p:txBody>
          </p:sp>
        </p:grp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40C29AE-CBB5-4011-8832-AD61CFDD759E}"/>
                </a:ext>
              </a:extLst>
            </p:cNvPr>
            <p:cNvSpPr/>
            <p:nvPr/>
          </p:nvSpPr>
          <p:spPr>
            <a:xfrm>
              <a:off x="6014705" y="152929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CY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D558527-9BF0-49EA-A72C-F6F906CE34FB}"/>
                </a:ext>
              </a:extLst>
            </p:cNvPr>
            <p:cNvGrpSpPr/>
            <p:nvPr/>
          </p:nvGrpSpPr>
          <p:grpSpPr>
            <a:xfrm>
              <a:off x="6387117" y="15420352"/>
              <a:ext cx="533436" cy="230832"/>
              <a:chOff x="2704902" y="2010614"/>
              <a:chExt cx="533436" cy="230832"/>
            </a:xfrm>
          </p:grpSpPr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7B9CE414-9456-42B9-B7FC-76AE6A229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3E5D14E-26B2-4A28-A666-01E24E46ECC7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F1B5B40-50D9-4324-AB2F-CBD570820E2A}"/>
                </a:ext>
              </a:extLst>
            </p:cNvPr>
            <p:cNvSpPr/>
            <p:nvPr/>
          </p:nvSpPr>
          <p:spPr>
            <a:xfrm>
              <a:off x="6935966" y="153071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DL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D56CC68-1D98-4E72-8613-C1DB7E0C3FDB}"/>
              </a:ext>
            </a:extLst>
          </p:cNvPr>
          <p:cNvGrpSpPr/>
          <p:nvPr/>
        </p:nvGrpSpPr>
        <p:grpSpPr>
          <a:xfrm>
            <a:off x="9132855" y="9527395"/>
            <a:ext cx="5541857" cy="7256179"/>
            <a:chOff x="-17881988" y="3040764"/>
            <a:chExt cx="19205262" cy="178661011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EF03F88-28E9-4660-A444-EC1D01FC050D}"/>
                </a:ext>
              </a:extLst>
            </p:cNvPr>
            <p:cNvCxnSpPr>
              <a:cxnSpLocks/>
              <a:stCxn id="294" idx="6"/>
              <a:endCxn id="295" idx="2"/>
            </p:cNvCxnSpPr>
            <p:nvPr/>
          </p:nvCxnSpPr>
          <p:spPr>
            <a:xfrm flipV="1">
              <a:off x="-17881988" y="181610157"/>
              <a:ext cx="883940" cy="9161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24BD61E-D6B2-41D8-B297-2EE025809C3A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7E3E1D-5CA2-4CF4-91A1-EB7CE6F16FDE}"/>
              </a:ext>
            </a:extLst>
          </p:cNvPr>
          <p:cNvGrpSpPr/>
          <p:nvPr/>
        </p:nvGrpSpPr>
        <p:grpSpPr>
          <a:xfrm>
            <a:off x="6607250" y="15790224"/>
            <a:ext cx="4266107" cy="1147027"/>
            <a:chOff x="1806766" y="16042351"/>
            <a:chExt cx="4266107" cy="1147027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4F98F2E-73E4-43B6-B73F-3F7A89FFE9A4}"/>
                </a:ext>
              </a:extLst>
            </p:cNvPr>
            <p:cNvSpPr/>
            <p:nvPr/>
          </p:nvSpPr>
          <p:spPr>
            <a:xfrm>
              <a:off x="2340531" y="1655317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A0DB18D-6644-46D6-B40E-4C7C8774A6D7}"/>
                </a:ext>
              </a:extLst>
            </p:cNvPr>
            <p:cNvGrpSpPr/>
            <p:nvPr/>
          </p:nvGrpSpPr>
          <p:grpSpPr>
            <a:xfrm>
              <a:off x="3199771" y="16189140"/>
              <a:ext cx="533436" cy="230832"/>
              <a:chOff x="2704902" y="2010614"/>
              <a:chExt cx="533436" cy="230832"/>
            </a:xfrm>
          </p:grpSpPr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E37FE447-5DA9-4EFC-A7A9-C399C5CB0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6BA3DAE-D57B-4F1B-9C89-06A4D083472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242FA8D-2ED4-4977-8C1C-0062620B0439}"/>
                </a:ext>
              </a:extLst>
            </p:cNvPr>
            <p:cNvSpPr/>
            <p:nvPr/>
          </p:nvSpPr>
          <p:spPr>
            <a:xfrm>
              <a:off x="3733206" y="16054212"/>
              <a:ext cx="41777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AW</a:t>
              </a: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721A37-8537-47B8-9794-6FF020B9890D}"/>
                </a:ext>
              </a:extLst>
            </p:cNvPr>
            <p:cNvGrpSpPr/>
            <p:nvPr/>
          </p:nvGrpSpPr>
          <p:grpSpPr>
            <a:xfrm>
              <a:off x="4098967" y="16177279"/>
              <a:ext cx="533436" cy="230832"/>
              <a:chOff x="2704902" y="2010614"/>
              <a:chExt cx="533436" cy="230832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04F7A14E-A7AD-492F-AB8E-CDF9E59F3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66E1A4A-9B50-4D75-AC83-79B1BEE16C0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AF54F7C-37F4-47CB-B16C-72230C5D130A}"/>
                </a:ext>
              </a:extLst>
            </p:cNvPr>
            <p:cNvSpPr/>
            <p:nvPr/>
          </p:nvSpPr>
          <p:spPr>
            <a:xfrm>
              <a:off x="4615113" y="1605421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47B1216D-CC55-431D-8B3F-1596ED6AADCA}"/>
                </a:ext>
              </a:extLst>
            </p:cNvPr>
            <p:cNvSpPr/>
            <p:nvPr/>
          </p:nvSpPr>
          <p:spPr>
            <a:xfrm>
              <a:off x="5707113" y="16042351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CI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1225DAC-D2FC-45E2-9019-AC37C0D97EAA}"/>
                </a:ext>
              </a:extLst>
            </p:cNvPr>
            <p:cNvGrpSpPr/>
            <p:nvPr/>
          </p:nvGrpSpPr>
          <p:grpSpPr>
            <a:xfrm>
              <a:off x="1806766" y="16692527"/>
              <a:ext cx="533436" cy="230832"/>
              <a:chOff x="2704902" y="2010614"/>
              <a:chExt cx="533436" cy="230832"/>
            </a:xfrm>
          </p:grpSpPr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8F0F105F-CF14-4CAE-9928-BD276BC2D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0A29D7A-57B4-4CC0-A063-37E123234C51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2BEEE15-6231-4720-AD92-45D223AB2025}"/>
                </a:ext>
              </a:extLst>
            </p:cNvPr>
            <p:cNvCxnSpPr>
              <a:cxnSpLocks/>
              <a:stCxn id="263" idx="7"/>
            </p:cNvCxnSpPr>
            <p:nvPr/>
          </p:nvCxnSpPr>
          <p:spPr>
            <a:xfrm flipV="1">
              <a:off x="2652727" y="16232667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82E897D-BB4E-4F81-A78A-1B956F57F59D}"/>
                </a:ext>
              </a:extLst>
            </p:cNvPr>
            <p:cNvGrpSpPr/>
            <p:nvPr/>
          </p:nvGrpSpPr>
          <p:grpSpPr>
            <a:xfrm>
              <a:off x="4980873" y="16225231"/>
              <a:ext cx="726240" cy="251939"/>
              <a:chOff x="1146258" y="2663093"/>
              <a:chExt cx="726240" cy="251939"/>
            </a:xfrm>
          </p:grpSpPr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896A8DB7-A0A9-4903-8BFA-1164084480AF}"/>
                  </a:ext>
                </a:extLst>
              </p:cNvPr>
              <p:cNvCxnSpPr>
                <a:cxnSpLocks/>
                <a:stCxn id="277" idx="6"/>
                <a:endCxn id="281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B2C0975-02A3-49F5-99F0-BA7999DE9D8B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AD97D95-D79F-4427-98CE-078B19B87EEB}"/>
                </a:ext>
              </a:extLst>
            </p:cNvPr>
            <p:cNvCxnSpPr>
              <a:cxnSpLocks/>
              <a:stCxn id="263" idx="5"/>
            </p:cNvCxnSpPr>
            <p:nvPr/>
          </p:nvCxnSpPr>
          <p:spPr>
            <a:xfrm>
              <a:off x="2652727" y="16865370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5AFC16A6-221B-49B2-BA13-2B297097D5F4}"/>
                </a:ext>
              </a:extLst>
            </p:cNvPr>
            <p:cNvGrpSpPr/>
            <p:nvPr/>
          </p:nvGrpSpPr>
          <p:grpSpPr>
            <a:xfrm>
              <a:off x="3315079" y="17001973"/>
              <a:ext cx="417773" cy="175458"/>
              <a:chOff x="2725337" y="2036628"/>
              <a:chExt cx="419447" cy="208800"/>
            </a:xfrm>
          </p:grpSpPr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4B55A6A4-90DB-4EBC-B59F-BC190D824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C2AF48DE-692C-4D4E-92E9-DA52901A8642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B017F9C2-3B4E-41CA-AB4D-D6A3E4FC0DEC}"/>
                </a:ext>
              </a:extLst>
            </p:cNvPr>
            <p:cNvSpPr/>
            <p:nvPr/>
          </p:nvSpPr>
          <p:spPr>
            <a:xfrm>
              <a:off x="3735306" y="16882024"/>
              <a:ext cx="597065" cy="30735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AX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3CB98C62-377B-42E2-B839-04D229324514}"/>
                </a:ext>
              </a:extLst>
            </p:cNvPr>
            <p:cNvSpPr/>
            <p:nvPr/>
          </p:nvSpPr>
          <p:spPr>
            <a:xfrm>
              <a:off x="4587440" y="16878303"/>
              <a:ext cx="492251" cy="307354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BQ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42B68EC-6F7F-4E10-8E40-E225537CCA28}"/>
              </a:ext>
            </a:extLst>
          </p:cNvPr>
          <p:cNvSpPr txBox="1"/>
          <p:nvPr/>
        </p:nvSpPr>
        <p:spPr>
          <a:xfrm>
            <a:off x="9101930" y="16780379"/>
            <a:ext cx="14989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6E1EA35-5CC7-430E-8875-3E97E6E45391}"/>
              </a:ext>
            </a:extLst>
          </p:cNvPr>
          <p:cNvGrpSpPr/>
          <p:nvPr/>
        </p:nvGrpSpPr>
        <p:grpSpPr>
          <a:xfrm>
            <a:off x="7022742" y="17097412"/>
            <a:ext cx="5127334" cy="1188026"/>
            <a:chOff x="1702392" y="17382729"/>
            <a:chExt cx="5127334" cy="1188026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80E5B9B7-4890-4F8F-AB94-8795D1B7518D}"/>
                </a:ext>
              </a:extLst>
            </p:cNvPr>
            <p:cNvSpPr/>
            <p:nvPr/>
          </p:nvSpPr>
          <p:spPr>
            <a:xfrm>
              <a:off x="2236157" y="178957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</a:t>
              </a:r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8CA58978-8950-4F3C-8B53-5AA57099DC1B}"/>
                </a:ext>
              </a:extLst>
            </p:cNvPr>
            <p:cNvGrpSpPr/>
            <p:nvPr/>
          </p:nvGrpSpPr>
          <p:grpSpPr>
            <a:xfrm>
              <a:off x="1702392" y="18035141"/>
              <a:ext cx="533436" cy="230832"/>
              <a:chOff x="2704902" y="2010614"/>
              <a:chExt cx="533436" cy="230832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46B21D05-9FEA-4113-BD51-909F677C8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7E22EB4-21F7-4F53-9AB1-C80ECA1D2D1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585D699-8857-45C1-9C70-2EB9558BEC34}"/>
                </a:ext>
              </a:extLst>
            </p:cNvPr>
            <p:cNvCxnSpPr>
              <a:cxnSpLocks/>
              <a:stCxn id="301" idx="7"/>
            </p:cNvCxnSpPr>
            <p:nvPr/>
          </p:nvCxnSpPr>
          <p:spPr>
            <a:xfrm flipV="1">
              <a:off x="2548353" y="17575281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AFD4ABB-A380-4D94-B41E-96037D3BFEA3}"/>
                </a:ext>
              </a:extLst>
            </p:cNvPr>
            <p:cNvCxnSpPr>
              <a:cxnSpLocks/>
              <a:stCxn id="301" idx="5"/>
            </p:cNvCxnSpPr>
            <p:nvPr/>
          </p:nvCxnSpPr>
          <p:spPr>
            <a:xfrm>
              <a:off x="2548353" y="18207984"/>
              <a:ext cx="662352" cy="16268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6EB4264A-6538-47AC-A9BA-380404CB6434}"/>
                </a:ext>
              </a:extLst>
            </p:cNvPr>
            <p:cNvGrpSpPr/>
            <p:nvPr/>
          </p:nvGrpSpPr>
          <p:grpSpPr>
            <a:xfrm>
              <a:off x="3206606" y="18327492"/>
              <a:ext cx="533436" cy="230832"/>
              <a:chOff x="2704902" y="2010614"/>
              <a:chExt cx="533436" cy="230832"/>
            </a:xfrm>
          </p:grpSpPr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B66CA41E-9F71-4664-9DDB-BD9B490A3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0538A1E6-4400-498A-8588-45092BFA5E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3F10E3B-8775-4630-ADA2-A99924EDAF48}"/>
                </a:ext>
              </a:extLst>
            </p:cNvPr>
            <p:cNvSpPr/>
            <p:nvPr/>
          </p:nvSpPr>
          <p:spPr>
            <a:xfrm>
              <a:off x="3741215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AZ</a:t>
              </a: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0D46ED4-ECE6-4CFA-92AB-D5F485288807}"/>
                </a:ext>
              </a:extLst>
            </p:cNvPr>
            <p:cNvGrpSpPr/>
            <p:nvPr/>
          </p:nvGrpSpPr>
          <p:grpSpPr>
            <a:xfrm>
              <a:off x="4086540" y="18309944"/>
              <a:ext cx="533436" cy="230832"/>
              <a:chOff x="2704902" y="2010614"/>
              <a:chExt cx="533436" cy="230832"/>
            </a:xfrm>
          </p:grpSpPr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C9FC571D-881B-4856-B825-101E80416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E5E3817C-68F4-4143-BEB8-2EC41A9FBF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D10718B-67D1-4D26-9EE7-94BA91240E21}"/>
                </a:ext>
              </a:extLst>
            </p:cNvPr>
            <p:cNvSpPr/>
            <p:nvPr/>
          </p:nvSpPr>
          <p:spPr>
            <a:xfrm>
              <a:off x="4626628" y="1820499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BR</a:t>
              </a: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62C3A769-1B2A-46FB-A6FC-568F8DC85BCF}"/>
                </a:ext>
              </a:extLst>
            </p:cNvPr>
            <p:cNvGrpSpPr/>
            <p:nvPr/>
          </p:nvGrpSpPr>
          <p:grpSpPr>
            <a:xfrm>
              <a:off x="5923878" y="18298977"/>
              <a:ext cx="533436" cy="230832"/>
              <a:chOff x="2704902" y="2010614"/>
              <a:chExt cx="533436" cy="230832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B5A27C9-BAC0-440B-9FC4-8D20BC1F6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E3F6B0ED-3449-463A-BFC4-3CFC0BFF793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997601A-8C24-4C55-9F24-5ED6A0F41804}"/>
                </a:ext>
              </a:extLst>
            </p:cNvPr>
            <p:cNvSpPr/>
            <p:nvPr/>
          </p:nvSpPr>
          <p:spPr>
            <a:xfrm>
              <a:off x="6463966" y="1818617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CZ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7622B8C-213A-417E-AE02-D1571FDF3D04}"/>
                </a:ext>
              </a:extLst>
            </p:cNvPr>
            <p:cNvGrpSpPr/>
            <p:nvPr/>
          </p:nvGrpSpPr>
          <p:grpSpPr>
            <a:xfrm>
              <a:off x="5005209" y="18321105"/>
              <a:ext cx="533436" cy="230832"/>
              <a:chOff x="2704902" y="2010614"/>
              <a:chExt cx="533436" cy="230832"/>
            </a:xfrm>
          </p:grpSpPr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6CB5BCC6-713A-4954-B175-260EEE606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D8986FCF-8CB1-46D5-9EAC-52CF2A3E3A7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5804A0BA-255A-4F62-80FE-8DAB870F938C}"/>
                </a:ext>
              </a:extLst>
            </p:cNvPr>
            <p:cNvSpPr/>
            <p:nvPr/>
          </p:nvSpPr>
          <p:spPr>
            <a:xfrm>
              <a:off x="5557039" y="18159624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CJ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2CAAB29D-3870-4209-9473-1D3C66558D95}"/>
                </a:ext>
              </a:extLst>
            </p:cNvPr>
            <p:cNvSpPr/>
            <p:nvPr/>
          </p:nvSpPr>
          <p:spPr>
            <a:xfrm>
              <a:off x="3786558" y="17382729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AY</a:t>
              </a: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20F255B9-47D9-4089-A106-A6DD549E62A5}"/>
                </a:ext>
              </a:extLst>
            </p:cNvPr>
            <p:cNvGrpSpPr/>
            <p:nvPr/>
          </p:nvGrpSpPr>
          <p:grpSpPr>
            <a:xfrm>
              <a:off x="3060318" y="17565609"/>
              <a:ext cx="726240" cy="251939"/>
              <a:chOff x="1146258" y="2663093"/>
              <a:chExt cx="726240" cy="251939"/>
            </a:xfrm>
          </p:grpSpPr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3920766B-2302-4F2F-B687-62314BC8217B}"/>
                  </a:ext>
                </a:extLst>
              </p:cNvPr>
              <p:cNvCxnSpPr>
                <a:cxnSpLocks/>
                <a:endCxn id="342" idx="2"/>
              </p:cNvCxnSpPr>
              <p:nvPr/>
            </p:nvCxnSpPr>
            <p:spPr>
              <a:xfrm flipV="1">
                <a:off x="1146258" y="2663093"/>
                <a:ext cx="726240" cy="11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DB7CCDD-BF39-4A29-8134-06BD56B2B3AE}"/>
                  </a:ext>
                </a:extLst>
              </p:cNvPr>
              <p:cNvSpPr txBox="1"/>
              <p:nvPr/>
            </p:nvSpPr>
            <p:spPr>
              <a:xfrm>
                <a:off x="1382968" y="2684200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FB028542-0C3C-43CC-A1C4-EA9CDA11EC15}"/>
              </a:ext>
            </a:extLst>
          </p:cNvPr>
          <p:cNvGrpSpPr/>
          <p:nvPr/>
        </p:nvGrpSpPr>
        <p:grpSpPr>
          <a:xfrm>
            <a:off x="7668656" y="18809409"/>
            <a:ext cx="533436" cy="230832"/>
            <a:chOff x="2704902" y="2010614"/>
            <a:chExt cx="533436" cy="230832"/>
          </a:xfrm>
        </p:grpSpPr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EE4EED55-3829-41D8-BF05-D590B164C446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F7851DE-9FF5-41F5-8416-BCE0009FC46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49" name="Oval 348">
            <a:extLst>
              <a:ext uri="{FF2B5EF4-FFF2-40B4-BE49-F238E27FC236}">
                <a16:creationId xmlns:a16="http://schemas.microsoft.com/office/drawing/2014/main" id="{41DC0F5A-9CF9-46A7-927D-5A948DA6C668}"/>
              </a:ext>
            </a:extLst>
          </p:cNvPr>
          <p:cNvSpPr/>
          <p:nvPr/>
        </p:nvSpPr>
        <p:spPr>
          <a:xfrm>
            <a:off x="8203265" y="18686912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01F2407-B0C5-4AF1-87ED-7B87CFA1B0B8}"/>
              </a:ext>
            </a:extLst>
          </p:cNvPr>
          <p:cNvGrpSpPr/>
          <p:nvPr/>
        </p:nvGrpSpPr>
        <p:grpSpPr>
          <a:xfrm>
            <a:off x="8548590" y="18808070"/>
            <a:ext cx="533436" cy="230832"/>
            <a:chOff x="2704902" y="2010614"/>
            <a:chExt cx="533436" cy="230832"/>
          </a:xfrm>
        </p:grpSpPr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F8BB17F3-BA70-414E-962F-177253F6F184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69F7E29C-C75E-4837-9D7B-B719324DE22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353" name="Oval 352">
            <a:extLst>
              <a:ext uri="{FF2B5EF4-FFF2-40B4-BE49-F238E27FC236}">
                <a16:creationId xmlns:a16="http://schemas.microsoft.com/office/drawing/2014/main" id="{63C5752E-8021-4742-A991-5E8E33F8EFCE}"/>
              </a:ext>
            </a:extLst>
          </p:cNvPr>
          <p:cNvSpPr/>
          <p:nvPr/>
        </p:nvSpPr>
        <p:spPr>
          <a:xfrm>
            <a:off x="9083199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AA9B4BB-DACB-4521-AB32-A31D94685B63}"/>
              </a:ext>
            </a:extLst>
          </p:cNvPr>
          <p:cNvGrpSpPr/>
          <p:nvPr/>
        </p:nvGrpSpPr>
        <p:grpSpPr>
          <a:xfrm>
            <a:off x="9428524" y="18790522"/>
            <a:ext cx="533436" cy="230832"/>
            <a:chOff x="2704902" y="2010614"/>
            <a:chExt cx="533436" cy="230832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45623B45-5050-4519-9729-948F6D8621B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EC2040F-6776-4030-B87F-D19BDA22AC7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34978B40-6A60-450F-BCC0-8084C195949A}"/>
              </a:ext>
            </a:extLst>
          </p:cNvPr>
          <p:cNvSpPr/>
          <p:nvPr/>
        </p:nvSpPr>
        <p:spPr>
          <a:xfrm>
            <a:off x="9968612" y="186855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BS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9F0E756-4C8C-478E-AFC9-E557D316FF8A}"/>
              </a:ext>
            </a:extLst>
          </p:cNvPr>
          <p:cNvGrpSpPr/>
          <p:nvPr/>
        </p:nvGrpSpPr>
        <p:grpSpPr>
          <a:xfrm>
            <a:off x="10313202" y="18779546"/>
            <a:ext cx="533436" cy="230832"/>
            <a:chOff x="2704902" y="2010614"/>
            <a:chExt cx="533436" cy="230832"/>
          </a:xfrm>
        </p:grpSpPr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E56CA2F-033B-4D5D-B73E-67B114DCE612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3AA23074-6113-4D62-AC5D-63B75DCD0FD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sp>
        <p:nvSpPr>
          <p:cNvPr id="361" name="Oval 360">
            <a:extLst>
              <a:ext uri="{FF2B5EF4-FFF2-40B4-BE49-F238E27FC236}">
                <a16:creationId xmlns:a16="http://schemas.microsoft.com/office/drawing/2014/main" id="{B5B2F416-B429-4459-8CB6-CDB95C7C7B36}"/>
              </a:ext>
            </a:extLst>
          </p:cNvPr>
          <p:cNvSpPr/>
          <p:nvPr/>
        </p:nvSpPr>
        <p:spPr>
          <a:xfrm>
            <a:off x="10853290" y="1869133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CK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4AFA1B-38AF-4151-A149-4B538E2E374D}"/>
              </a:ext>
            </a:extLst>
          </p:cNvPr>
          <p:cNvGrpSpPr/>
          <p:nvPr/>
        </p:nvGrpSpPr>
        <p:grpSpPr>
          <a:xfrm>
            <a:off x="11191228" y="18736187"/>
            <a:ext cx="583772" cy="230833"/>
            <a:chOff x="2704902" y="2010614"/>
            <a:chExt cx="533436" cy="145679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A6F5EA45-6D65-46E8-959A-3146AAA587A0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F0F99B-CAC5-4FB9-9C08-A825150DAB9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14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365" name="Oval 364">
            <a:extLst>
              <a:ext uri="{FF2B5EF4-FFF2-40B4-BE49-F238E27FC236}">
                <a16:creationId xmlns:a16="http://schemas.microsoft.com/office/drawing/2014/main" id="{ACC4B716-A7DC-4B2F-A2F0-BF11A250BA01}"/>
              </a:ext>
            </a:extLst>
          </p:cNvPr>
          <p:cNvSpPr/>
          <p:nvPr/>
        </p:nvSpPr>
        <p:spPr>
          <a:xfrm>
            <a:off x="11781652" y="1865447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E3802F2F-8627-482A-8F62-B998AE2731D4}"/>
              </a:ext>
            </a:extLst>
          </p:cNvPr>
          <p:cNvGrpSpPr/>
          <p:nvPr/>
        </p:nvGrpSpPr>
        <p:grpSpPr>
          <a:xfrm>
            <a:off x="12139828" y="18729685"/>
            <a:ext cx="533436" cy="230832"/>
            <a:chOff x="2704902" y="2010614"/>
            <a:chExt cx="533436" cy="230832"/>
          </a:xfrm>
        </p:grpSpPr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08F85FD1-6E5C-4A11-8D2A-745FE51415A5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29EE7AF-2713-49F5-AC3E-36B18FDD488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369" name="Oval 368">
            <a:extLst>
              <a:ext uri="{FF2B5EF4-FFF2-40B4-BE49-F238E27FC236}">
                <a16:creationId xmlns:a16="http://schemas.microsoft.com/office/drawing/2014/main" id="{0444057E-617F-4CC4-BA72-25CC65B1A5E7}"/>
              </a:ext>
            </a:extLst>
          </p:cNvPr>
          <p:cNvSpPr/>
          <p:nvPr/>
        </p:nvSpPr>
        <p:spPr>
          <a:xfrm>
            <a:off x="12679915" y="18623381"/>
            <a:ext cx="493309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DM</a:t>
            </a: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E7129B3-8682-4BB4-8D87-42E63E92B5D7}"/>
              </a:ext>
            </a:extLst>
          </p:cNvPr>
          <p:cNvGrpSpPr/>
          <p:nvPr/>
        </p:nvGrpSpPr>
        <p:grpSpPr>
          <a:xfrm>
            <a:off x="13173224" y="18736181"/>
            <a:ext cx="414816" cy="230832"/>
            <a:chOff x="2823522" y="2010614"/>
            <a:chExt cx="414816" cy="230832"/>
          </a:xfrm>
        </p:grpSpPr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BA8B567B-9C8D-4F3C-BC16-E999027F8DC5}"/>
                </a:ext>
              </a:extLst>
            </p:cNvPr>
            <p:cNvCxnSpPr>
              <a:cxnSpLocks/>
              <a:stCxn id="369" idx="6"/>
            </p:cNvCxnSpPr>
            <p:nvPr/>
          </p:nvCxnSpPr>
          <p:spPr>
            <a:xfrm flipV="1">
              <a:off x="2823522" y="2054142"/>
              <a:ext cx="414816" cy="265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1473D10-1FDD-4900-9533-36B1F0626AC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373" name="Oval 372">
            <a:extLst>
              <a:ext uri="{FF2B5EF4-FFF2-40B4-BE49-F238E27FC236}">
                <a16:creationId xmlns:a16="http://schemas.microsoft.com/office/drawing/2014/main" id="{579F0002-073B-4D86-AFCC-E57A73B0D45B}"/>
              </a:ext>
            </a:extLst>
          </p:cNvPr>
          <p:cNvSpPr/>
          <p:nvPr/>
        </p:nvSpPr>
        <p:spPr>
          <a:xfrm>
            <a:off x="13594691" y="18623381"/>
            <a:ext cx="486657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DW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1B487F5-463D-4951-BD13-771447174E76}"/>
              </a:ext>
            </a:extLst>
          </p:cNvPr>
          <p:cNvGrpSpPr/>
          <p:nvPr/>
        </p:nvGrpSpPr>
        <p:grpSpPr>
          <a:xfrm>
            <a:off x="8273496" y="19427401"/>
            <a:ext cx="3578216" cy="367099"/>
            <a:chOff x="1574157" y="19414432"/>
            <a:chExt cx="3578216" cy="367099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FC51FC7-528C-462D-A15D-DD1BDD660F7E}"/>
                </a:ext>
              </a:extLst>
            </p:cNvPr>
            <p:cNvGrpSpPr/>
            <p:nvPr/>
          </p:nvGrpSpPr>
          <p:grpSpPr>
            <a:xfrm>
              <a:off x="1574157" y="19538268"/>
              <a:ext cx="533436" cy="230832"/>
              <a:chOff x="2704902" y="2010614"/>
              <a:chExt cx="533436" cy="230832"/>
            </a:xfrm>
          </p:grpSpPr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D71D6D03-0A5F-4141-A24D-213FF1CCC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7761A4F-59A1-4BFD-B78F-83FB6F2683E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8822638D-C991-4872-84F2-BB0B3A50FA41}"/>
                </a:ext>
              </a:extLst>
            </p:cNvPr>
            <p:cNvSpPr/>
            <p:nvPr/>
          </p:nvSpPr>
          <p:spPr>
            <a:xfrm>
              <a:off x="2108766" y="1941577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0A7C954-3F29-4EEF-AB58-3A843CEE1121}"/>
                </a:ext>
              </a:extLst>
            </p:cNvPr>
            <p:cNvGrpSpPr/>
            <p:nvPr/>
          </p:nvGrpSpPr>
          <p:grpSpPr>
            <a:xfrm>
              <a:off x="2454091" y="19536929"/>
              <a:ext cx="533436" cy="230832"/>
              <a:chOff x="2704902" y="2010614"/>
              <a:chExt cx="533436" cy="230832"/>
            </a:xfrm>
          </p:grpSpPr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EDACDD06-FDA7-4385-B22D-BDCAE7155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A8EA2605-75E6-4E04-9DD2-1B1909C23B3C}"/>
                  </a:ext>
                </a:extLst>
              </p:cNvPr>
              <p:cNvSpPr txBox="1"/>
              <p:nvPr/>
            </p:nvSpPr>
            <p:spPr>
              <a:xfrm>
                <a:off x="2851611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o</a:t>
                </a:r>
              </a:p>
            </p:txBody>
          </p:sp>
        </p:grp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CFDEB3C-699D-4FF1-BFDC-30F978C01F97}"/>
                </a:ext>
              </a:extLst>
            </p:cNvPr>
            <p:cNvSpPr/>
            <p:nvPr/>
          </p:nvSpPr>
          <p:spPr>
            <a:xfrm>
              <a:off x="2988700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BB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421A4D89-3ECF-464E-89E1-77D9C5DC5BEB}"/>
                </a:ext>
              </a:extLst>
            </p:cNvPr>
            <p:cNvGrpSpPr/>
            <p:nvPr/>
          </p:nvGrpSpPr>
          <p:grpSpPr>
            <a:xfrm>
              <a:off x="3334025" y="19519381"/>
              <a:ext cx="533436" cy="230832"/>
              <a:chOff x="2704902" y="2010614"/>
              <a:chExt cx="533436" cy="230832"/>
            </a:xfrm>
          </p:grpSpPr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9F21D2E6-0A51-4334-AD53-C1A314C9C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50EA71D-2ED1-410B-910E-172C7D8205E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3B8E16E-5661-437E-9412-E38DD1ABAE86}"/>
                </a:ext>
              </a:extLst>
            </p:cNvPr>
            <p:cNvSpPr/>
            <p:nvPr/>
          </p:nvSpPr>
          <p:spPr>
            <a:xfrm>
              <a:off x="3874113" y="194144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BT</a:t>
              </a: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96EC767-9071-4631-BD23-6B0C4E2061F1}"/>
                </a:ext>
              </a:extLst>
            </p:cNvPr>
            <p:cNvGrpSpPr/>
            <p:nvPr/>
          </p:nvGrpSpPr>
          <p:grpSpPr>
            <a:xfrm>
              <a:off x="4246525" y="19527232"/>
              <a:ext cx="533436" cy="230832"/>
              <a:chOff x="2704902" y="2010614"/>
              <a:chExt cx="533436" cy="230832"/>
            </a:xfrm>
          </p:grpSpPr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908A311A-B0A7-49E6-9499-90E03699A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A4AF6BED-6A2A-4904-B30B-D2FBA624077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E848C7BE-EE11-4915-906C-BE4C6FB30407}"/>
                </a:ext>
              </a:extLst>
            </p:cNvPr>
            <p:cNvSpPr/>
            <p:nvPr/>
          </p:nvSpPr>
          <p:spPr>
            <a:xfrm>
              <a:off x="4786613" y="19414432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D54C440-CC23-4525-A61D-06E907083FC0}"/>
              </a:ext>
            </a:extLst>
          </p:cNvPr>
          <p:cNvGrpSpPr/>
          <p:nvPr/>
        </p:nvGrpSpPr>
        <p:grpSpPr>
          <a:xfrm>
            <a:off x="7261190" y="21180735"/>
            <a:ext cx="6051962" cy="431889"/>
            <a:chOff x="1547728" y="3044558"/>
            <a:chExt cx="7874289" cy="58352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9BC55F21-61C2-4CD0-8DE1-CD30F13CA794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394" name="Straight Arrow Connector 393">
                <a:extLst>
                  <a:ext uri="{FF2B5EF4-FFF2-40B4-BE49-F238E27FC236}">
                    <a16:creationId xmlns:a16="http://schemas.microsoft.com/office/drawing/2014/main" id="{AEC21EAB-507F-4510-8EBF-0B41A7BC6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1B8F19EA-E98A-4579-81A6-CB8DFB36F9A8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1E4D1310-5D3F-4D5D-B0C2-570929BBFB65}"/>
                </a:ext>
              </a:extLst>
            </p:cNvPr>
            <p:cNvSpPr/>
            <p:nvPr/>
          </p:nvSpPr>
          <p:spPr>
            <a:xfrm>
              <a:off x="2249403" y="3044558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S</a:t>
              </a:r>
            </a:p>
          </p:txBody>
        </p: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750BED4-8DE9-47F0-8EBD-A1B0500307F6}"/>
                </a:ext>
              </a:extLst>
            </p:cNvPr>
            <p:cNvGrpSpPr/>
            <p:nvPr/>
          </p:nvGrpSpPr>
          <p:grpSpPr>
            <a:xfrm>
              <a:off x="2729461" y="3237715"/>
              <a:ext cx="550524" cy="274049"/>
              <a:chOff x="2725337" y="2036628"/>
              <a:chExt cx="419447" cy="208800"/>
            </a:xfrm>
          </p:grpSpPr>
          <p:cxnSp>
            <p:nvCxnSpPr>
              <p:cNvPr id="398" name="Straight Arrow Connector 397">
                <a:extLst>
                  <a:ext uri="{FF2B5EF4-FFF2-40B4-BE49-F238E27FC236}">
                    <a16:creationId xmlns:a16="http://schemas.microsoft.com/office/drawing/2014/main" id="{DECC2E04-FC4D-4F69-9F4A-18B3C22BDA4B}"/>
                  </a:ext>
                </a:extLst>
              </p:cNvPr>
              <p:cNvCxnSpPr>
                <a:cxnSpLocks/>
                <a:stCxn id="396" idx="6"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EA7934FF-45D6-407F-9260-3B592065A4F7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D0D4819-F774-4BD9-BAED-35BD2D37263D}"/>
                </a:ext>
              </a:extLst>
            </p:cNvPr>
            <p:cNvSpPr/>
            <p:nvPr/>
          </p:nvSpPr>
          <p:spPr>
            <a:xfrm>
              <a:off x="3283221" y="3050366"/>
              <a:ext cx="571828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BC</a:t>
              </a:r>
            </a:p>
          </p:txBody>
        </p: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3192EED6-AF42-47E1-B3C8-814C1A8FECD0}"/>
                </a:ext>
              </a:extLst>
            </p:cNvPr>
            <p:cNvGrpSpPr/>
            <p:nvPr/>
          </p:nvGrpSpPr>
          <p:grpSpPr>
            <a:xfrm>
              <a:off x="3855048" y="3284588"/>
              <a:ext cx="404943" cy="294534"/>
              <a:chOff x="2645131" y="2089228"/>
              <a:chExt cx="308528" cy="224408"/>
            </a:xfrm>
          </p:grpSpPr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E3422609-B939-4C8A-A966-4483051880D6}"/>
                  </a:ext>
                </a:extLst>
              </p:cNvPr>
              <p:cNvCxnSpPr>
                <a:cxnSpLocks/>
                <a:stCxn id="400" idx="6"/>
                <a:endCxn id="404" idx="2"/>
              </p:cNvCxnSpPr>
              <p:nvPr/>
            </p:nvCxnSpPr>
            <p:spPr>
              <a:xfrm flipV="1">
                <a:off x="2645131" y="2089228"/>
                <a:ext cx="308528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2369273D-3512-43DF-8E7B-B96709A2C6EB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0006E9B4-29AF-4D99-89ED-BEBF16236396}"/>
                </a:ext>
              </a:extLst>
            </p:cNvPr>
            <p:cNvSpPr/>
            <p:nvPr/>
          </p:nvSpPr>
          <p:spPr>
            <a:xfrm>
              <a:off x="4259991" y="3044558"/>
              <a:ext cx="584435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BU</a:t>
              </a:r>
            </a:p>
          </p:txBody>
        </p: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668ACC39-876C-4CD7-B879-778D966AB5BE}"/>
                </a:ext>
              </a:extLst>
            </p:cNvPr>
            <p:cNvGrpSpPr/>
            <p:nvPr/>
          </p:nvGrpSpPr>
          <p:grpSpPr>
            <a:xfrm>
              <a:off x="4817431" y="3284586"/>
              <a:ext cx="367432" cy="274049"/>
              <a:chOff x="2551565" y="2100854"/>
              <a:chExt cx="279949" cy="208799"/>
            </a:xfrm>
          </p:grpSpPr>
          <p:cxnSp>
            <p:nvCxnSpPr>
              <p:cNvPr id="406" name="Straight Arrow Connector 405">
                <a:extLst>
                  <a:ext uri="{FF2B5EF4-FFF2-40B4-BE49-F238E27FC236}">
                    <a16:creationId xmlns:a16="http://schemas.microsoft.com/office/drawing/2014/main" id="{A7C68ED0-30FA-4592-AE9A-243B252D8BE8}"/>
                  </a:ext>
                </a:extLst>
              </p:cNvPr>
              <p:cNvCxnSpPr>
                <a:cxnSpLocks/>
                <a:stCxn id="404" idx="6"/>
                <a:endCxn id="408" idx="2"/>
              </p:cNvCxnSpPr>
              <p:nvPr/>
            </p:nvCxnSpPr>
            <p:spPr>
              <a:xfrm>
                <a:off x="2572135" y="2100855"/>
                <a:ext cx="25937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DFA46A6-426E-48D9-9A59-531DC4758099}"/>
                  </a:ext>
                </a:extLst>
              </p:cNvPr>
              <p:cNvSpPr txBox="1"/>
              <p:nvPr/>
            </p:nvSpPr>
            <p:spPr>
              <a:xfrm>
                <a:off x="2551565" y="210085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g</a:t>
                </a:r>
              </a:p>
            </p:txBody>
          </p:sp>
        </p:grp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6D0BD1C0-1CE8-4EEC-A1FF-7B64B97B453B}"/>
                </a:ext>
              </a:extLst>
            </p:cNvPr>
            <p:cNvSpPr/>
            <p:nvPr/>
          </p:nvSpPr>
          <p:spPr>
            <a:xfrm>
              <a:off x="5184860" y="3044558"/>
              <a:ext cx="740533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CM</a:t>
              </a: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54F60201-029C-4416-854F-A0A1170CD9E8}"/>
                </a:ext>
              </a:extLst>
            </p:cNvPr>
            <p:cNvGrpSpPr/>
            <p:nvPr/>
          </p:nvGrpSpPr>
          <p:grpSpPr>
            <a:xfrm>
              <a:off x="5847680" y="3262462"/>
              <a:ext cx="316437" cy="274049"/>
              <a:chOff x="2479728" y="2084300"/>
              <a:chExt cx="220306" cy="131774"/>
            </a:xfrm>
          </p:grpSpPr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13095F5-F253-4D6B-B22A-79FA8C29E22F}"/>
                  </a:ext>
                </a:extLst>
              </p:cNvPr>
              <p:cNvCxnSpPr>
                <a:cxnSpLocks/>
                <a:stCxn id="408" idx="6"/>
              </p:cNvCxnSpPr>
              <p:nvPr/>
            </p:nvCxnSpPr>
            <p:spPr>
              <a:xfrm>
                <a:off x="2533832" y="2094939"/>
                <a:ext cx="166202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32B58FE8-7095-46B7-AA43-DBDAD25C61C0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106629F6-9794-4219-9C6E-C5BBB96B36D7}"/>
                </a:ext>
              </a:extLst>
            </p:cNvPr>
            <p:cNvSpPr/>
            <p:nvPr/>
          </p:nvSpPr>
          <p:spPr>
            <a:xfrm>
              <a:off x="6172982" y="3071206"/>
              <a:ext cx="507374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DB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434AFBD-859E-4DED-9EDC-E73DD937645E}"/>
                </a:ext>
              </a:extLst>
            </p:cNvPr>
            <p:cNvGrpSpPr/>
            <p:nvPr/>
          </p:nvGrpSpPr>
          <p:grpSpPr>
            <a:xfrm>
              <a:off x="6680356" y="3284587"/>
              <a:ext cx="557845" cy="274048"/>
              <a:chOff x="2144302" y="2150723"/>
              <a:chExt cx="425024" cy="208799"/>
            </a:xfrm>
          </p:grpSpPr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4FAAA64C-D7C5-4223-944F-78359F791C15}"/>
                  </a:ext>
                </a:extLst>
              </p:cNvPr>
              <p:cNvCxnSpPr>
                <a:cxnSpLocks/>
                <a:stCxn id="412" idx="6"/>
                <a:endCxn id="416" idx="2"/>
              </p:cNvCxnSpPr>
              <p:nvPr/>
            </p:nvCxnSpPr>
            <p:spPr>
              <a:xfrm flipV="1">
                <a:off x="2144302" y="2165674"/>
                <a:ext cx="425024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A4815B7-842F-40D2-82F7-73E5520A577F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C35FB9A-5CAA-40A5-8325-22B3E0ED65C2}"/>
                </a:ext>
              </a:extLst>
            </p:cNvPr>
            <p:cNvSpPr/>
            <p:nvPr/>
          </p:nvSpPr>
          <p:spPr>
            <a:xfrm>
              <a:off x="7238201" y="3064180"/>
              <a:ext cx="685748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DN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6B3CF8B8-7E03-4DF4-99A0-F6A5CDB31D23}"/>
                </a:ext>
              </a:extLst>
            </p:cNvPr>
            <p:cNvSpPr/>
            <p:nvPr/>
          </p:nvSpPr>
          <p:spPr>
            <a:xfrm>
              <a:off x="8440189" y="3064180"/>
              <a:ext cx="981828" cy="4800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DX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357D078A-0821-437B-B220-8F52E9A3C11A}"/>
                </a:ext>
              </a:extLst>
            </p:cNvPr>
            <p:cNvSpPr txBox="1"/>
            <p:nvPr/>
          </p:nvSpPr>
          <p:spPr>
            <a:xfrm>
              <a:off x="8028795" y="3354039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m</a:t>
              </a:r>
            </a:p>
          </p:txBody>
        </p:sp>
      </p:grp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8F6F2A52-553A-4999-9DCC-CCC036998CE1}"/>
              </a:ext>
            </a:extLst>
          </p:cNvPr>
          <p:cNvCxnSpPr>
            <a:cxnSpLocks/>
            <a:stCxn id="416" idx="6"/>
            <a:endCxn id="417" idx="2"/>
          </p:cNvCxnSpPr>
          <p:nvPr/>
        </p:nvCxnSpPr>
        <p:spPr>
          <a:xfrm>
            <a:off x="12161778" y="21372912"/>
            <a:ext cx="39676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94E1497-04B3-467E-A5B8-AECDA095778F}"/>
              </a:ext>
            </a:extLst>
          </p:cNvPr>
          <p:cNvGrpSpPr/>
          <p:nvPr/>
        </p:nvGrpSpPr>
        <p:grpSpPr>
          <a:xfrm>
            <a:off x="6021844" y="21882602"/>
            <a:ext cx="8212664" cy="1173689"/>
            <a:chOff x="1467550" y="22684843"/>
            <a:chExt cx="8212664" cy="117368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D72FB6F-4D9D-4EC0-BD5D-E7F96DE08DAE}"/>
                </a:ext>
              </a:extLst>
            </p:cNvPr>
            <p:cNvGrpSpPr/>
            <p:nvPr/>
          </p:nvGrpSpPr>
          <p:grpSpPr>
            <a:xfrm>
              <a:off x="1467550" y="23207979"/>
              <a:ext cx="7912091" cy="650553"/>
              <a:chOff x="1273296" y="4125084"/>
              <a:chExt cx="12421619" cy="923155"/>
            </a:xfrm>
          </p:grpSpPr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B17B3C09-8A2C-4273-8E53-FDE94C5F5DC0}"/>
                  </a:ext>
                </a:extLst>
              </p:cNvPr>
              <p:cNvGrpSpPr/>
              <p:nvPr/>
            </p:nvGrpSpPr>
            <p:grpSpPr>
              <a:xfrm>
                <a:off x="1273296" y="4333498"/>
                <a:ext cx="1895193" cy="344356"/>
                <a:chOff x="1622637" y="824905"/>
                <a:chExt cx="1443955" cy="2642730"/>
              </a:xfrm>
            </p:grpSpPr>
            <p:cxnSp>
              <p:nvCxnSpPr>
                <p:cNvPr id="421" name="Straight Arrow Connector 420">
                  <a:extLst>
                    <a:ext uri="{FF2B5EF4-FFF2-40B4-BE49-F238E27FC236}">
                      <a16:creationId xmlns:a16="http://schemas.microsoft.com/office/drawing/2014/main" id="{049C30D3-1243-4287-ADCC-CF0DA039D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2637" y="824905"/>
                  <a:ext cx="1443955" cy="16336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5E37F81C-A5CC-4847-B042-A9B3CA537DAC}"/>
                    </a:ext>
                  </a:extLst>
                </p:cNvPr>
                <p:cNvSpPr txBox="1"/>
                <p:nvPr/>
              </p:nvSpPr>
              <p:spPr>
                <a:xfrm>
                  <a:off x="2066710" y="1364472"/>
                  <a:ext cx="150495" cy="2103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R</a:t>
                  </a:r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B35E0514-140C-4FD5-ABAD-9F0D5A7A28B4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011BD38-3378-4C4C-AE64-DFC5531456C8}"/>
                  </a:ext>
                </a:extLst>
              </p:cNvPr>
              <p:cNvGrpSpPr/>
              <p:nvPr/>
            </p:nvGrpSpPr>
            <p:grpSpPr>
              <a:xfrm flipV="1">
                <a:off x="3651781" y="4351482"/>
                <a:ext cx="505208" cy="412104"/>
                <a:chOff x="2374148" y="-20586499"/>
                <a:chExt cx="384920" cy="49127655"/>
              </a:xfrm>
            </p:grpSpPr>
            <p:cxnSp>
              <p:nvCxnSpPr>
                <p:cNvPr id="425" name="Straight Arrow Connector 424">
                  <a:extLst>
                    <a:ext uri="{FF2B5EF4-FFF2-40B4-BE49-F238E27FC236}">
                      <a16:creationId xmlns:a16="http://schemas.microsoft.com/office/drawing/2014/main" id="{1AD65ADF-1CEE-4CD0-B771-D954DB0A0533}"/>
                    </a:ext>
                  </a:extLst>
                </p:cNvPr>
                <p:cNvCxnSpPr>
                  <a:cxnSpLocks/>
                  <a:stCxn id="423" idx="6"/>
                  <a:endCxn id="427" idx="2"/>
                </p:cNvCxnSpPr>
                <p:nvPr/>
              </p:nvCxnSpPr>
              <p:spPr>
                <a:xfrm>
                  <a:off x="2374148" y="27061297"/>
                  <a:ext cx="273095" cy="147985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72273F5A-CADD-4BA0-93E4-5766CB7086AB}"/>
                    </a:ext>
                  </a:extLst>
                </p:cNvPr>
                <p:cNvSpPr txBox="1"/>
                <p:nvPr/>
              </p:nvSpPr>
              <p:spPr>
                <a:xfrm rot="10800000">
                  <a:off x="2430968" y="-20586499"/>
                  <a:ext cx="328100" cy="32669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17D714EC-BCF4-46B9-B1C8-A4EC08389C96}"/>
                  </a:ext>
                </a:extLst>
              </p:cNvPr>
              <p:cNvSpPr/>
              <p:nvPr/>
            </p:nvSpPr>
            <p:spPr>
              <a:xfrm>
                <a:off x="4010216" y="4133731"/>
                <a:ext cx="746328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BE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4EB87CCB-CCFB-4FB9-9DC2-CE8C406D2E37}"/>
                  </a:ext>
                </a:extLst>
              </p:cNvPr>
              <p:cNvGrpSpPr/>
              <p:nvPr/>
            </p:nvGrpSpPr>
            <p:grpSpPr>
              <a:xfrm>
                <a:off x="4756543" y="4351482"/>
                <a:ext cx="316815" cy="434309"/>
                <a:chOff x="2389056" y="733183"/>
                <a:chExt cx="241382" cy="5542524"/>
              </a:xfrm>
            </p:grpSpPr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903B72B5-698F-4E7E-8371-5426EA1C295F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>
                  <a:off x="2389056" y="733183"/>
                  <a:ext cx="241382" cy="8429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13E3B65D-7BE7-49C3-B642-1D256F59C4BA}"/>
                    </a:ext>
                  </a:extLst>
                </p:cNvPr>
                <p:cNvSpPr txBox="1"/>
                <p:nvPr/>
              </p:nvSpPr>
              <p:spPr>
                <a:xfrm>
                  <a:off x="2397085" y="2778372"/>
                  <a:ext cx="150496" cy="3497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F7323F8E-AA7A-41D5-B6E4-608D544AF40F}"/>
                  </a:ext>
                </a:extLst>
              </p:cNvPr>
              <p:cNvSpPr/>
              <p:nvPr/>
            </p:nvSpPr>
            <p:spPr>
              <a:xfrm>
                <a:off x="5073359" y="4140337"/>
                <a:ext cx="87070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BW</a:t>
                </a:r>
              </a:p>
            </p:txBody>
          </p: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D4000D0F-421D-4220-9345-55358EF7D569}"/>
                  </a:ext>
                </a:extLst>
              </p:cNvPr>
              <p:cNvGrpSpPr/>
              <p:nvPr/>
            </p:nvGrpSpPr>
            <p:grpSpPr>
              <a:xfrm>
                <a:off x="5734418" y="4342835"/>
                <a:ext cx="521018" cy="472045"/>
                <a:chOff x="2294784" y="-3524031"/>
                <a:chExt cx="362739" cy="173567192"/>
              </a:xfrm>
            </p:grpSpPr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15BDF2F7-22BB-4862-B425-4953C283C3F3}"/>
                    </a:ext>
                  </a:extLst>
                </p:cNvPr>
                <p:cNvCxnSpPr>
                  <a:cxnSpLocks/>
                  <a:stCxn id="431" idx="6"/>
                  <a:endCxn id="435" idx="2"/>
                </p:cNvCxnSpPr>
                <p:nvPr/>
              </p:nvCxnSpPr>
              <p:spPr>
                <a:xfrm flipV="1">
                  <a:off x="2440740" y="-3524031"/>
                  <a:ext cx="216783" cy="5608468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D85F118-3EA2-4E79-A3B7-ED60A6654235}"/>
                    </a:ext>
                  </a:extLst>
                </p:cNvPr>
                <p:cNvSpPr txBox="1"/>
                <p:nvPr/>
              </p:nvSpPr>
              <p:spPr>
                <a:xfrm>
                  <a:off x="2294784" y="69277527"/>
                  <a:ext cx="150495" cy="100765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751455A6-CF40-4727-9533-62591B15FC5B}"/>
                  </a:ext>
                </a:extLst>
              </p:cNvPr>
              <p:cNvSpPr/>
              <p:nvPr/>
            </p:nvSpPr>
            <p:spPr>
              <a:xfrm>
                <a:off x="6255432" y="4125084"/>
                <a:ext cx="78634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CO</a:t>
                </a: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B86208AA-D6D1-4784-B0CE-3507570EC768}"/>
                  </a:ext>
                </a:extLst>
              </p:cNvPr>
              <p:cNvGrpSpPr/>
              <p:nvPr/>
            </p:nvGrpSpPr>
            <p:grpSpPr>
              <a:xfrm>
                <a:off x="6957693" y="4342834"/>
                <a:ext cx="341534" cy="394794"/>
                <a:chOff x="2239505" y="616101"/>
                <a:chExt cx="260217" cy="3511274"/>
              </a:xfrm>
            </p:grpSpPr>
            <p:cxnSp>
              <p:nvCxnSpPr>
                <p:cNvPr id="437" name="Straight Arrow Connector 436">
                  <a:extLst>
                    <a:ext uri="{FF2B5EF4-FFF2-40B4-BE49-F238E27FC236}">
                      <a16:creationId xmlns:a16="http://schemas.microsoft.com/office/drawing/2014/main" id="{E400541A-A129-44E4-91AE-2F109DCC5B65}"/>
                    </a:ext>
                  </a:extLst>
                </p:cNvPr>
                <p:cNvCxnSpPr>
                  <a:cxnSpLocks/>
                  <a:stCxn id="435" idx="6"/>
                  <a:endCxn id="439" idx="2"/>
                </p:cNvCxnSpPr>
                <p:nvPr/>
              </p:nvCxnSpPr>
              <p:spPr>
                <a:xfrm>
                  <a:off x="2303572" y="616101"/>
                  <a:ext cx="196150" cy="10627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64D4645A-BBAC-44C0-AE25-5489194769AB}"/>
                    </a:ext>
                  </a:extLst>
                </p:cNvPr>
                <p:cNvSpPr txBox="1"/>
                <p:nvPr/>
              </p:nvSpPr>
              <p:spPr>
                <a:xfrm>
                  <a:off x="2239505" y="1690002"/>
                  <a:ext cx="150495" cy="2437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B64C76A-6002-458F-A435-220EE520753C}"/>
                  </a:ext>
                </a:extLst>
              </p:cNvPr>
              <p:cNvSpPr/>
              <p:nvPr/>
            </p:nvSpPr>
            <p:spPr>
              <a:xfrm>
                <a:off x="7299227" y="4137034"/>
                <a:ext cx="69407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DD</a:t>
                </a:r>
              </a:p>
            </p:txBody>
          </p: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977DE41D-8AC5-4A07-89C2-3001DBFFB14E}"/>
                  </a:ext>
                </a:extLst>
              </p:cNvPr>
              <p:cNvGrpSpPr/>
              <p:nvPr/>
            </p:nvGrpSpPr>
            <p:grpSpPr>
              <a:xfrm>
                <a:off x="7953328" y="4354784"/>
                <a:ext cx="322043" cy="435501"/>
                <a:chOff x="2085627" y="939881"/>
                <a:chExt cx="245366" cy="3266202"/>
              </a:xfrm>
            </p:grpSpPr>
            <p:cxnSp>
              <p:nvCxnSpPr>
                <p:cNvPr id="441" name="Straight Arrow Connector 440">
                  <a:extLst>
                    <a:ext uri="{FF2B5EF4-FFF2-40B4-BE49-F238E27FC236}">
                      <a16:creationId xmlns:a16="http://schemas.microsoft.com/office/drawing/2014/main" id="{1B7A8656-9C80-48BC-962F-E7C466F537CE}"/>
                    </a:ext>
                  </a:extLst>
                </p:cNvPr>
                <p:cNvCxnSpPr>
                  <a:cxnSpLocks/>
                  <a:stCxn id="439" idx="6"/>
                  <a:endCxn id="443" idx="2"/>
                </p:cNvCxnSpPr>
                <p:nvPr/>
              </p:nvCxnSpPr>
              <p:spPr>
                <a:xfrm>
                  <a:off x="2116080" y="939881"/>
                  <a:ext cx="214913" cy="157169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7DFC883A-8765-4E54-841B-E37F6F018EF1}"/>
                    </a:ext>
                  </a:extLst>
                </p:cNvPr>
                <p:cNvSpPr txBox="1"/>
                <p:nvPr/>
              </p:nvSpPr>
              <p:spPr>
                <a:xfrm>
                  <a:off x="2085627" y="2150749"/>
                  <a:ext cx="150495" cy="2055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B411705-3321-4FB5-930F-BDBFAD141C5C}"/>
                  </a:ext>
                </a:extLst>
              </p:cNvPr>
              <p:cNvSpPr/>
              <p:nvPr/>
            </p:nvSpPr>
            <p:spPr>
              <a:xfrm>
                <a:off x="8275371" y="4157990"/>
                <a:ext cx="68518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DP</a:t>
                </a:r>
              </a:p>
            </p:txBody>
          </p: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81AE97E2-A878-40D8-B78B-5941441C9CF1}"/>
                  </a:ext>
                </a:extLst>
              </p:cNvPr>
              <p:cNvGrpSpPr/>
              <p:nvPr/>
            </p:nvGrpSpPr>
            <p:grpSpPr>
              <a:xfrm>
                <a:off x="8707925" y="4373336"/>
                <a:ext cx="643838" cy="412455"/>
                <a:chOff x="1780782" y="1039608"/>
                <a:chExt cx="490544" cy="3279604"/>
              </a:xfrm>
            </p:grpSpPr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04EAD7BB-9288-4CBD-8147-69377C98571A}"/>
                    </a:ext>
                  </a:extLst>
                </p:cNvPr>
                <p:cNvCxnSpPr>
                  <a:cxnSpLocks/>
                  <a:stCxn id="443" idx="6"/>
                  <a:endCxn id="447" idx="2"/>
                </p:cNvCxnSpPr>
                <p:nvPr/>
              </p:nvCxnSpPr>
              <p:spPr>
                <a:xfrm flipV="1">
                  <a:off x="1973261" y="1039608"/>
                  <a:ext cx="298065" cy="1912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516DF3BD-1AFA-479D-BF5A-0CA7BD3CED98}"/>
                    </a:ext>
                  </a:extLst>
                </p:cNvPr>
                <p:cNvSpPr txBox="1"/>
                <p:nvPr/>
              </p:nvSpPr>
              <p:spPr>
                <a:xfrm>
                  <a:off x="1780782" y="2140136"/>
                  <a:ext cx="150495" cy="2179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w</a:t>
                  </a:r>
                </a:p>
              </p:txBody>
            </p: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AF606EA9-BAFE-4103-88EF-D246FF36A72B}"/>
                  </a:ext>
                </a:extLst>
              </p:cNvPr>
              <p:cNvSpPr/>
              <p:nvPr/>
            </p:nvSpPr>
            <p:spPr>
              <a:xfrm>
                <a:off x="9351761" y="4155585"/>
                <a:ext cx="685181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DZ</a:t>
                </a: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F3B1BB54-E4FC-44EF-9E66-58D578533F1B}"/>
                  </a:ext>
                </a:extLst>
              </p:cNvPr>
              <p:cNvGrpSpPr/>
              <p:nvPr/>
            </p:nvGrpSpPr>
            <p:grpSpPr>
              <a:xfrm>
                <a:off x="9773972" y="4332635"/>
                <a:ext cx="491512" cy="715604"/>
                <a:chOff x="2863853" y="2054141"/>
                <a:chExt cx="374485" cy="601008"/>
              </a:xfrm>
            </p:grpSpPr>
            <p:cxnSp>
              <p:nvCxnSpPr>
                <p:cNvPr id="449" name="Straight Arrow Connector 448">
                  <a:extLst>
                    <a:ext uri="{FF2B5EF4-FFF2-40B4-BE49-F238E27FC236}">
                      <a16:creationId xmlns:a16="http://schemas.microsoft.com/office/drawing/2014/main" id="{D270914B-BF5B-4741-B2DA-361AB5522B40}"/>
                    </a:ext>
                  </a:extLst>
                </p:cNvPr>
                <p:cNvCxnSpPr>
                  <a:cxnSpLocks/>
                  <a:stCxn id="447" idx="6"/>
                </p:cNvCxnSpPr>
                <p:nvPr/>
              </p:nvCxnSpPr>
              <p:spPr>
                <a:xfrm flipV="1">
                  <a:off x="3064213" y="2054141"/>
                  <a:ext cx="174125" cy="3418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2F9F30DA-4104-4C8D-AD7D-F43D89BACC71}"/>
                    </a:ext>
                  </a:extLst>
                </p:cNvPr>
                <p:cNvSpPr txBox="1"/>
                <p:nvPr/>
              </p:nvSpPr>
              <p:spPr>
                <a:xfrm>
                  <a:off x="2863853" y="2328540"/>
                  <a:ext cx="54687" cy="326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h</a:t>
                  </a:r>
                </a:p>
              </p:txBody>
            </p:sp>
          </p:grp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16D8F62C-BAA6-4073-ABDE-7A3B7FA90BBB}"/>
                  </a:ext>
                </a:extLst>
              </p:cNvPr>
              <p:cNvSpPr/>
              <p:nvPr/>
            </p:nvSpPr>
            <p:spPr>
              <a:xfrm>
                <a:off x="10274212" y="4150115"/>
                <a:ext cx="735906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EF</a:t>
                </a: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2359C4ED-A3EE-4CF3-A9C2-3ECAD459B7A5}"/>
                  </a:ext>
                </a:extLst>
              </p:cNvPr>
              <p:cNvGrpSpPr/>
              <p:nvPr/>
            </p:nvGrpSpPr>
            <p:grpSpPr>
              <a:xfrm>
                <a:off x="10992270" y="4336322"/>
                <a:ext cx="450059" cy="558961"/>
                <a:chOff x="1677652" y="1918436"/>
                <a:chExt cx="342902" cy="3881005"/>
              </a:xfrm>
            </p:grpSpPr>
            <p:cxnSp>
              <p:nvCxnSpPr>
                <p:cNvPr id="453" name="Straight Arrow Connector 452">
                  <a:extLst>
                    <a:ext uri="{FF2B5EF4-FFF2-40B4-BE49-F238E27FC236}">
                      <a16:creationId xmlns:a16="http://schemas.microsoft.com/office/drawing/2014/main" id="{6A86F9B0-C7AC-4773-BD90-05FC0882C041}"/>
                    </a:ext>
                  </a:extLst>
                </p:cNvPr>
                <p:cNvCxnSpPr>
                  <a:cxnSpLocks/>
                  <a:stCxn id="451" idx="6"/>
                  <a:endCxn id="455" idx="2"/>
                </p:cNvCxnSpPr>
                <p:nvPr/>
              </p:nvCxnSpPr>
              <p:spPr>
                <a:xfrm flipV="1">
                  <a:off x="1691252" y="1918436"/>
                  <a:ext cx="329302" cy="10527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1520A268-C1D4-41AC-A611-9BA7EC66143B}"/>
                    </a:ext>
                  </a:extLst>
                </p:cNvPr>
                <p:cNvSpPr txBox="1"/>
                <p:nvPr/>
              </p:nvSpPr>
              <p:spPr>
                <a:xfrm>
                  <a:off x="1677652" y="3896650"/>
                  <a:ext cx="150494" cy="1902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e</a:t>
                  </a:r>
                </a:p>
              </p:txBody>
            </p:sp>
          </p:grp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FED9C1ED-8DFF-46A3-AED9-F50A2F004F65}"/>
                  </a:ext>
                </a:extLst>
              </p:cNvPr>
              <p:cNvSpPr/>
              <p:nvPr/>
            </p:nvSpPr>
            <p:spPr>
              <a:xfrm>
                <a:off x="11442327" y="4130916"/>
                <a:ext cx="735906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EK</a:t>
                </a:r>
              </a:p>
            </p:txBody>
          </p: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FF3FF327-2338-4CB5-AA51-35443FE7106A}"/>
                  </a:ext>
                </a:extLst>
              </p:cNvPr>
              <p:cNvGrpSpPr/>
              <p:nvPr/>
            </p:nvGrpSpPr>
            <p:grpSpPr>
              <a:xfrm>
                <a:off x="12178234" y="4331848"/>
                <a:ext cx="515776" cy="563435"/>
                <a:chOff x="1472708" y="1476035"/>
                <a:chExt cx="392970" cy="3639495"/>
              </a:xfrm>
            </p:grpSpPr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B299F03F-A22E-48BC-9FDE-7F42BA76C243}"/>
                    </a:ext>
                  </a:extLst>
                </p:cNvPr>
                <p:cNvCxnSpPr>
                  <a:cxnSpLocks/>
                  <a:stCxn id="455" idx="6"/>
                </p:cNvCxnSpPr>
                <p:nvPr/>
              </p:nvCxnSpPr>
              <p:spPr>
                <a:xfrm flipV="1">
                  <a:off x="1472708" y="1476035"/>
                  <a:ext cx="392970" cy="2890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B6ABE5D-CA4E-44DB-9DFD-9B0CFCF72E82}"/>
                    </a:ext>
                  </a:extLst>
                </p:cNvPr>
                <p:cNvSpPr txBox="1"/>
                <p:nvPr/>
              </p:nvSpPr>
              <p:spPr>
                <a:xfrm>
                  <a:off x="1501707" y="3345317"/>
                  <a:ext cx="150495" cy="177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FFF064DC-A68F-4179-BC0A-3B4FFE5113AD}"/>
                  </a:ext>
                </a:extLst>
              </p:cNvPr>
              <p:cNvSpPr/>
              <p:nvPr/>
            </p:nvSpPr>
            <p:spPr>
              <a:xfrm>
                <a:off x="12691269" y="4155585"/>
                <a:ext cx="1003646" cy="410832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EO</a:t>
                </a:r>
              </a:p>
            </p:txBody>
          </p:sp>
        </p:grp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0CC4F37-12FB-4461-8695-CB855C18CDF6}"/>
                </a:ext>
              </a:extLst>
            </p:cNvPr>
            <p:cNvCxnSpPr>
              <a:cxnSpLocks/>
              <a:stCxn id="423" idx="0"/>
            </p:cNvCxnSpPr>
            <p:nvPr/>
          </p:nvCxnSpPr>
          <p:spPr>
            <a:xfrm flipV="1">
              <a:off x="2829661" y="2283481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A0ADB011-5761-40B4-B29B-DBFD5F4CF5DA}"/>
                </a:ext>
              </a:extLst>
            </p:cNvPr>
            <p:cNvGrpSpPr/>
            <p:nvPr/>
          </p:nvGrpSpPr>
          <p:grpSpPr>
            <a:xfrm>
              <a:off x="3345031" y="22807581"/>
              <a:ext cx="404517" cy="174139"/>
              <a:chOff x="2725337" y="2036628"/>
              <a:chExt cx="419447" cy="208800"/>
            </a:xfrm>
          </p:grpSpPr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CAF0E63F-3244-4544-99C3-8711F5D48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78B3907-FAA1-4444-8998-A19C22701311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BDA5D4C7-7C47-4A28-B3BC-1F8C09BC9878}"/>
                </a:ext>
              </a:extLst>
            </p:cNvPr>
            <p:cNvSpPr/>
            <p:nvPr/>
          </p:nvSpPr>
          <p:spPr>
            <a:xfrm>
              <a:off x="3751925" y="22688534"/>
              <a:ext cx="481445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BD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58854A89-D7EE-44B5-8877-AC21AFA7A417}"/>
                </a:ext>
              </a:extLst>
            </p:cNvPr>
            <p:cNvGrpSpPr/>
            <p:nvPr/>
          </p:nvGrpSpPr>
          <p:grpSpPr>
            <a:xfrm>
              <a:off x="4233370" y="22837365"/>
              <a:ext cx="236271" cy="187163"/>
              <a:chOff x="2708661" y="2089220"/>
              <a:chExt cx="244991" cy="224416"/>
            </a:xfrm>
          </p:grpSpPr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7F7FE034-9910-40ED-9CC2-CC7BE46AF429}"/>
                  </a:ext>
                </a:extLst>
              </p:cNvPr>
              <p:cNvCxnSpPr>
                <a:cxnSpLocks/>
                <a:stCxn id="468" idx="6"/>
                <a:endCxn id="472" idx="2"/>
              </p:cNvCxnSpPr>
              <p:nvPr/>
            </p:nvCxnSpPr>
            <p:spPr>
              <a:xfrm flipV="1">
                <a:off x="2708661" y="2089220"/>
                <a:ext cx="244991" cy="442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7AC15CCF-8F21-4D2F-875B-F30693AE6C30}"/>
                  </a:ext>
                </a:extLst>
              </p:cNvPr>
              <p:cNvSpPr txBox="1"/>
              <p:nvPr/>
            </p:nvSpPr>
            <p:spPr>
              <a:xfrm>
                <a:off x="2735139" y="210483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p</a:t>
                </a:r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9FC63069-5BA2-480D-A90D-F2846CAB99B4}"/>
                </a:ext>
              </a:extLst>
            </p:cNvPr>
            <p:cNvSpPr/>
            <p:nvPr/>
          </p:nvSpPr>
          <p:spPr>
            <a:xfrm>
              <a:off x="4469641" y="22684843"/>
              <a:ext cx="425984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BV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244619F0-D85B-4F42-97D6-D87F5B8896A4}"/>
                </a:ext>
              </a:extLst>
            </p:cNvPr>
            <p:cNvGrpSpPr/>
            <p:nvPr/>
          </p:nvGrpSpPr>
          <p:grpSpPr>
            <a:xfrm>
              <a:off x="4879246" y="22837366"/>
              <a:ext cx="269973" cy="236851"/>
              <a:chOff x="2551564" y="2100853"/>
              <a:chExt cx="279937" cy="283993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D95D8225-C21C-4872-9F95-56931A123CD4}"/>
                  </a:ext>
                </a:extLst>
              </p:cNvPr>
              <p:cNvCxnSpPr>
                <a:cxnSpLocks/>
                <a:stCxn id="472" idx="6"/>
                <a:endCxn id="476" idx="2"/>
              </p:cNvCxnSpPr>
              <p:nvPr/>
            </p:nvCxnSpPr>
            <p:spPr>
              <a:xfrm>
                <a:off x="2568545" y="2100853"/>
                <a:ext cx="26295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090C2C0-04AA-48CC-BE86-6C80B0676B68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l</a:t>
                </a:r>
              </a:p>
            </p:txBody>
          </p:sp>
        </p:grp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C0366C5B-579B-451F-A5CE-6D5832E16F4E}"/>
                </a:ext>
              </a:extLst>
            </p:cNvPr>
            <p:cNvSpPr/>
            <p:nvPr/>
          </p:nvSpPr>
          <p:spPr>
            <a:xfrm>
              <a:off x="5149222" y="22684843"/>
              <a:ext cx="504648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CN</a:t>
              </a: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4BDDC73F-709A-41EC-BF52-E4FC778A73E8}"/>
                </a:ext>
              </a:extLst>
            </p:cNvPr>
            <p:cNvGrpSpPr/>
            <p:nvPr/>
          </p:nvGrpSpPr>
          <p:grpSpPr>
            <a:xfrm>
              <a:off x="5636250" y="22823305"/>
              <a:ext cx="232513" cy="174139"/>
              <a:chOff x="2479728" y="2084300"/>
              <a:chExt cx="220306" cy="131774"/>
            </a:xfrm>
          </p:grpSpPr>
          <p:cxnSp>
            <p:nvCxnSpPr>
              <p:cNvPr id="478" name="Straight Arrow Connector 477">
                <a:extLst>
                  <a:ext uri="{FF2B5EF4-FFF2-40B4-BE49-F238E27FC236}">
                    <a16:creationId xmlns:a16="http://schemas.microsoft.com/office/drawing/2014/main" id="{E4E3D2FE-3D2B-41CE-90F0-42A1009C28D3}"/>
                  </a:ext>
                </a:extLst>
              </p:cNvPr>
              <p:cNvCxnSpPr>
                <a:cxnSpLocks/>
                <a:stCxn id="476" idx="6"/>
              </p:cNvCxnSpPr>
              <p:nvPr/>
            </p:nvCxnSpPr>
            <p:spPr>
              <a:xfrm>
                <a:off x="2496423" y="2094939"/>
                <a:ext cx="20361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F160898E-FA0B-4231-8196-89333E0D2D84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y</a:t>
                </a:r>
              </a:p>
            </p:txBody>
          </p:sp>
        </p:grp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F141F7A7-FC04-4751-BD6A-1A36EABA09C9}"/>
                </a:ext>
              </a:extLst>
            </p:cNvPr>
            <p:cNvSpPr/>
            <p:nvPr/>
          </p:nvSpPr>
          <p:spPr>
            <a:xfrm>
              <a:off x="5875277" y="22701776"/>
              <a:ext cx="439326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DC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C4D3D321-6DF5-4261-9734-B431BA782602}"/>
                </a:ext>
              </a:extLst>
            </p:cNvPr>
            <p:cNvGrpSpPr/>
            <p:nvPr/>
          </p:nvGrpSpPr>
          <p:grpSpPr>
            <a:xfrm>
              <a:off x="6314603" y="22837364"/>
              <a:ext cx="343381" cy="174138"/>
              <a:chOff x="2213271" y="2150723"/>
              <a:chExt cx="356054" cy="208799"/>
            </a:xfrm>
          </p:grpSpPr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4D961677-3363-4FF1-A7F0-4C93B4AD308B}"/>
                  </a:ext>
                </a:extLst>
              </p:cNvPr>
              <p:cNvCxnSpPr>
                <a:cxnSpLocks/>
                <a:stCxn id="480" idx="6"/>
                <a:endCxn id="484" idx="2"/>
              </p:cNvCxnSpPr>
              <p:nvPr/>
            </p:nvCxnSpPr>
            <p:spPr>
              <a:xfrm flipV="1">
                <a:off x="2213271" y="2165674"/>
                <a:ext cx="356054" cy="535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D483F711-7A29-4702-96A6-31A2AB3FB2E5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4A754DC-6C8E-42EF-A760-74A9410D7FA2}"/>
                </a:ext>
              </a:extLst>
            </p:cNvPr>
            <p:cNvSpPr/>
            <p:nvPr/>
          </p:nvSpPr>
          <p:spPr>
            <a:xfrm>
              <a:off x="6657984" y="22697311"/>
              <a:ext cx="578974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DO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283A504-3331-48A0-9328-4C8F5B331C56}"/>
                </a:ext>
              </a:extLst>
            </p:cNvPr>
            <p:cNvGrpSpPr/>
            <p:nvPr/>
          </p:nvGrpSpPr>
          <p:grpSpPr>
            <a:xfrm>
              <a:off x="7198708" y="22841608"/>
              <a:ext cx="206030" cy="189237"/>
              <a:chOff x="2217564" y="2242491"/>
              <a:chExt cx="213635" cy="226903"/>
            </a:xfrm>
          </p:grpSpPr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DCAC9AFD-3B0E-4E34-928A-BAD3F47272DC}"/>
                  </a:ext>
                </a:extLst>
              </p:cNvPr>
              <p:cNvCxnSpPr>
                <a:cxnSpLocks/>
                <a:stCxn id="484" idx="6"/>
                <a:endCxn id="488" idx="2"/>
              </p:cNvCxnSpPr>
              <p:nvPr/>
            </p:nvCxnSpPr>
            <p:spPr>
              <a:xfrm flipV="1">
                <a:off x="2257226" y="2242491"/>
                <a:ext cx="173973" cy="98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8605976A-C1A7-4A8F-9FA2-50D66A480287}"/>
                  </a:ext>
                </a:extLst>
              </p:cNvPr>
              <p:cNvSpPr txBox="1"/>
              <p:nvPr/>
            </p:nvSpPr>
            <p:spPr>
              <a:xfrm>
                <a:off x="2217564" y="226059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7732E80D-A425-4B20-BD5F-6129E01B7D09}"/>
                </a:ext>
              </a:extLst>
            </p:cNvPr>
            <p:cNvSpPr/>
            <p:nvPr/>
          </p:nvSpPr>
          <p:spPr>
            <a:xfrm>
              <a:off x="7404738" y="22689088"/>
              <a:ext cx="502601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DY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FE236ED0-AB48-49F7-BD16-C1AA34E7BE0C}"/>
                </a:ext>
              </a:extLst>
            </p:cNvPr>
            <p:cNvSpPr/>
            <p:nvPr/>
          </p:nvSpPr>
          <p:spPr>
            <a:xfrm>
              <a:off x="8952572" y="22701775"/>
              <a:ext cx="727642" cy="292355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EJ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249F25BD-5499-4C7F-8E8B-B4F5A9BAEC11}"/>
                </a:ext>
              </a:extLst>
            </p:cNvPr>
            <p:cNvGrpSpPr/>
            <p:nvPr/>
          </p:nvGrpSpPr>
          <p:grpSpPr>
            <a:xfrm>
              <a:off x="7866169" y="22837365"/>
              <a:ext cx="230957" cy="245076"/>
              <a:chOff x="2029887" y="2173180"/>
              <a:chExt cx="239482" cy="293855"/>
            </a:xfrm>
          </p:grpSpPr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961BAA3A-CAC5-403E-AE18-2F4A8D12EED9}"/>
                  </a:ext>
                </a:extLst>
              </p:cNvPr>
              <p:cNvCxnSpPr>
                <a:cxnSpLocks/>
                <a:stCxn id="488" idx="6"/>
                <a:endCxn id="493" idx="2"/>
              </p:cNvCxnSpPr>
              <p:nvPr/>
            </p:nvCxnSpPr>
            <p:spPr>
              <a:xfrm flipV="1">
                <a:off x="2072577" y="2173180"/>
                <a:ext cx="196792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F86D5E9-2599-456B-94FF-0AD2A4981468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84EB8209-108A-4DF9-9453-0889C3CD727C}"/>
                </a:ext>
              </a:extLst>
            </p:cNvPr>
            <p:cNvSpPr/>
            <p:nvPr/>
          </p:nvSpPr>
          <p:spPr>
            <a:xfrm>
              <a:off x="8097126" y="22684843"/>
              <a:ext cx="451489" cy="3050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EE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B68ECC45-152F-4BC8-BE78-5DE4D01F0CA3}"/>
                </a:ext>
              </a:extLst>
            </p:cNvPr>
            <p:cNvSpPr txBox="1"/>
            <p:nvPr/>
          </p:nvSpPr>
          <p:spPr>
            <a:xfrm>
              <a:off x="8617648" y="22832682"/>
              <a:ext cx="145138" cy="17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71BD0473-9447-480D-B938-24794DA31E95}"/>
                </a:ext>
              </a:extLst>
            </p:cNvPr>
            <p:cNvCxnSpPr>
              <a:cxnSpLocks/>
              <a:stCxn id="493" idx="6"/>
              <a:endCxn id="489" idx="2"/>
            </p:cNvCxnSpPr>
            <p:nvPr/>
          </p:nvCxnSpPr>
          <p:spPr>
            <a:xfrm>
              <a:off x="8548615" y="22837365"/>
              <a:ext cx="403957" cy="105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2AECCE6E-6941-49B1-815D-7C7BD3888A3D}"/>
              </a:ext>
            </a:extLst>
          </p:cNvPr>
          <p:cNvGrpSpPr/>
          <p:nvPr/>
        </p:nvGrpSpPr>
        <p:grpSpPr>
          <a:xfrm>
            <a:off x="5730354" y="23727397"/>
            <a:ext cx="6051298" cy="1531665"/>
            <a:chOff x="1476570" y="23930496"/>
            <a:chExt cx="6051298" cy="1750554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1C67EDE7-10EB-445B-A193-5573F7AD5980}"/>
                </a:ext>
              </a:extLst>
            </p:cNvPr>
            <p:cNvSpPr/>
            <p:nvPr/>
          </p:nvSpPr>
          <p:spPr>
            <a:xfrm>
              <a:off x="2010335" y="2499837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C0B7F4B-55BD-4A72-9B55-FE4F6F2C9795}"/>
                </a:ext>
              </a:extLst>
            </p:cNvPr>
            <p:cNvGrpSpPr/>
            <p:nvPr/>
          </p:nvGrpSpPr>
          <p:grpSpPr>
            <a:xfrm>
              <a:off x="2869575" y="24634338"/>
              <a:ext cx="533436" cy="230832"/>
              <a:chOff x="2704902" y="2010614"/>
              <a:chExt cx="533436" cy="230832"/>
            </a:xfrm>
          </p:grpSpPr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A2471539-F8D9-4E4F-9352-9598DF608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DCD783F8-946B-4FF0-BFEB-B7F006C0060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1606B501-39E8-4EE9-9C0A-C0ED483007DB}"/>
                </a:ext>
              </a:extLst>
            </p:cNvPr>
            <p:cNvGrpSpPr/>
            <p:nvPr/>
          </p:nvGrpSpPr>
          <p:grpSpPr>
            <a:xfrm>
              <a:off x="1476570" y="25137725"/>
              <a:ext cx="533436" cy="230832"/>
              <a:chOff x="2704902" y="2010614"/>
              <a:chExt cx="533436" cy="230832"/>
            </a:xfrm>
          </p:grpSpPr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984B08AE-D389-43A7-8B64-FE7746170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071FD8C4-460A-4E85-AE95-43384533BA06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4E44795-3127-40F3-93AB-AB0FEB2BD44C}"/>
                </a:ext>
              </a:extLst>
            </p:cNvPr>
            <p:cNvCxnSpPr>
              <a:cxnSpLocks/>
              <a:stCxn id="499" idx="7"/>
            </p:cNvCxnSpPr>
            <p:nvPr/>
          </p:nvCxnSpPr>
          <p:spPr>
            <a:xfrm flipV="1">
              <a:off x="2322531" y="24677865"/>
              <a:ext cx="539620" cy="37407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0F0DDD9-E60B-4051-ACEE-4702A673ECDC}"/>
                </a:ext>
              </a:extLst>
            </p:cNvPr>
            <p:cNvCxnSpPr>
              <a:cxnSpLocks/>
              <a:stCxn id="499" idx="5"/>
            </p:cNvCxnSpPr>
            <p:nvPr/>
          </p:nvCxnSpPr>
          <p:spPr>
            <a:xfrm>
              <a:off x="2322531" y="25310568"/>
              <a:ext cx="71197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DB601F-4ABD-4D63-B2E5-E18B16F12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8834" y="24090170"/>
              <a:ext cx="524462" cy="3880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C125D38A-BD38-4F16-A2FA-78911852B425}"/>
                </a:ext>
              </a:extLst>
            </p:cNvPr>
            <p:cNvGrpSpPr/>
            <p:nvPr/>
          </p:nvGrpSpPr>
          <p:grpSpPr>
            <a:xfrm>
              <a:off x="4144204" y="24062943"/>
              <a:ext cx="404517" cy="274049"/>
              <a:chOff x="2725337" y="2036628"/>
              <a:chExt cx="419447" cy="328596"/>
            </a:xfrm>
          </p:grpSpPr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9783C903-F12C-43F5-8344-FF8F506B1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37" y="2072338"/>
                <a:ext cx="4194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FC50406D-25E6-48A4-91A9-FB2C76FE0425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3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C25205EE-56C1-40F0-B0D2-41A29B6ABCF4}"/>
                </a:ext>
              </a:extLst>
            </p:cNvPr>
            <p:cNvGrpSpPr/>
            <p:nvPr/>
          </p:nvGrpSpPr>
          <p:grpSpPr>
            <a:xfrm>
              <a:off x="3029218" y="25309526"/>
              <a:ext cx="480847" cy="353329"/>
              <a:chOff x="2757491" y="1888117"/>
              <a:chExt cx="480847" cy="353329"/>
            </a:xfrm>
          </p:grpSpPr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9F4CDE14-F416-43ED-B1CA-DE3CDF0B4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7491" y="1888117"/>
                <a:ext cx="480847" cy="16602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350FE4DF-553C-451E-8F55-B838E34E7E6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179EB2C-AEEE-4011-B862-15DAFEA9D52D}"/>
                </a:ext>
              </a:extLst>
            </p:cNvPr>
            <p:cNvSpPr/>
            <p:nvPr/>
          </p:nvSpPr>
          <p:spPr>
            <a:xfrm>
              <a:off x="3511238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BG</a:t>
              </a:r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B2105557-5576-44C3-9A09-01BF737C0596}"/>
                </a:ext>
              </a:extLst>
            </p:cNvPr>
            <p:cNvGrpSpPr/>
            <p:nvPr/>
          </p:nvGrpSpPr>
          <p:grpSpPr>
            <a:xfrm>
              <a:off x="3856563" y="25414475"/>
              <a:ext cx="533436" cy="230832"/>
              <a:chOff x="2704902" y="2010614"/>
              <a:chExt cx="533436" cy="230832"/>
            </a:xfrm>
          </p:grpSpPr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AA1BC34A-E055-4ED3-A7FB-592A9D389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730F3BD2-AC3C-4E42-8389-948028DBEC1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l</a:t>
                </a:r>
              </a:p>
            </p:txBody>
          </p:sp>
        </p:grp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B0E5279C-D5CE-407D-A0D1-336ACBE7253B}"/>
                </a:ext>
              </a:extLst>
            </p:cNvPr>
            <p:cNvSpPr/>
            <p:nvPr/>
          </p:nvSpPr>
          <p:spPr>
            <a:xfrm>
              <a:off x="4396651" y="2530952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BZ</a:t>
              </a:r>
            </a:p>
          </p:txBody>
        </p: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BE494DB5-96BF-4BB2-9BF1-FB8B7BDCCF04}"/>
                </a:ext>
              </a:extLst>
            </p:cNvPr>
            <p:cNvGrpSpPr/>
            <p:nvPr/>
          </p:nvGrpSpPr>
          <p:grpSpPr>
            <a:xfrm>
              <a:off x="4741241" y="25403499"/>
              <a:ext cx="533436" cy="230832"/>
              <a:chOff x="2704902" y="2010614"/>
              <a:chExt cx="533436" cy="230832"/>
            </a:xfrm>
          </p:grpSpPr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304098E4-ED48-4837-BF8C-29DC1F1D8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FF5EBB3-5139-4A18-91A7-FEF93763E04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a</a:t>
                </a:r>
              </a:p>
            </p:txBody>
          </p:sp>
        </p:grp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A811D476-6F7A-4690-A694-2448C4B3B725}"/>
                </a:ext>
              </a:extLst>
            </p:cNvPr>
            <p:cNvSpPr/>
            <p:nvPr/>
          </p:nvSpPr>
          <p:spPr>
            <a:xfrm>
              <a:off x="5281329" y="2531529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</a:t>
              </a: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E68CAEE6-D1A3-424C-9997-C5BDF6318BDB}"/>
                </a:ext>
              </a:extLst>
            </p:cNvPr>
            <p:cNvGrpSpPr/>
            <p:nvPr/>
          </p:nvGrpSpPr>
          <p:grpSpPr>
            <a:xfrm>
              <a:off x="5640480" y="25405470"/>
              <a:ext cx="533436" cy="230832"/>
              <a:chOff x="2704902" y="2010614"/>
              <a:chExt cx="533436" cy="230832"/>
            </a:xfrm>
          </p:grpSpPr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3DB3CD03-2BEB-47C1-8408-71EB3573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45425E29-4A71-4E61-9D4A-6A7696D186C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9DA0F86A-3191-424A-B3B6-F9D75A40F651}"/>
                </a:ext>
              </a:extLst>
            </p:cNvPr>
            <p:cNvSpPr/>
            <p:nvPr/>
          </p:nvSpPr>
          <p:spPr>
            <a:xfrm>
              <a:off x="7079807" y="2527954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</a:t>
              </a:r>
            </a:p>
          </p:txBody>
        </p: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97DFBBB8-8514-4492-886A-59D2897588EE}"/>
                </a:ext>
              </a:extLst>
            </p:cNvPr>
            <p:cNvGrpSpPr/>
            <p:nvPr/>
          </p:nvGrpSpPr>
          <p:grpSpPr>
            <a:xfrm>
              <a:off x="6539719" y="25399706"/>
              <a:ext cx="533436" cy="230832"/>
              <a:chOff x="2704902" y="2010614"/>
              <a:chExt cx="533436" cy="230832"/>
            </a:xfrm>
          </p:grpSpPr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731773B2-72D5-4CF4-BDAD-369739DA23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216C476B-EA64-49BA-90A1-C6DAF7D1B480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f</a:t>
                </a:r>
              </a:p>
            </p:txBody>
          </p:sp>
        </p:grp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AFE1F76C-B795-42EC-9B27-2E9EEBB30D71}"/>
                </a:ext>
              </a:extLst>
            </p:cNvPr>
            <p:cNvSpPr/>
            <p:nvPr/>
          </p:nvSpPr>
          <p:spPr>
            <a:xfrm>
              <a:off x="6187692" y="25299986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DF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C2CF82B-41D9-4D90-B451-F9E95E26639A}"/>
                </a:ext>
              </a:extLst>
            </p:cNvPr>
            <p:cNvSpPr/>
            <p:nvPr/>
          </p:nvSpPr>
          <p:spPr>
            <a:xfrm>
              <a:off x="3389598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BF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E078AAE7-E63B-475F-AF94-0BD977555330}"/>
                </a:ext>
              </a:extLst>
            </p:cNvPr>
            <p:cNvGrpSpPr/>
            <p:nvPr/>
          </p:nvGrpSpPr>
          <p:grpSpPr>
            <a:xfrm>
              <a:off x="3734923" y="24579549"/>
              <a:ext cx="533436" cy="230832"/>
              <a:chOff x="2704902" y="2010614"/>
              <a:chExt cx="533436" cy="230832"/>
            </a:xfrm>
          </p:grpSpPr>
          <p:cxnSp>
            <p:nvCxnSpPr>
              <p:cNvPr id="559" name="Straight Arrow Connector 558">
                <a:extLst>
                  <a:ext uri="{FF2B5EF4-FFF2-40B4-BE49-F238E27FC236}">
                    <a16:creationId xmlns:a16="http://schemas.microsoft.com/office/drawing/2014/main" id="{42F9273A-AEC5-4AB7-AE5B-1C2F27971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B1BDE87A-B611-4ED4-82BB-E353C2F9FB95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D2134411-0955-442E-BBE3-B7B82A4887EB}"/>
                </a:ext>
              </a:extLst>
            </p:cNvPr>
            <p:cNvSpPr/>
            <p:nvPr/>
          </p:nvSpPr>
          <p:spPr>
            <a:xfrm>
              <a:off x="4275011" y="244746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BY</a:t>
              </a:r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2BDF9830-81E9-44DB-BFA7-F80781A74CA1}"/>
                </a:ext>
              </a:extLst>
            </p:cNvPr>
            <p:cNvGrpSpPr/>
            <p:nvPr/>
          </p:nvGrpSpPr>
          <p:grpSpPr>
            <a:xfrm>
              <a:off x="6431340" y="24560847"/>
              <a:ext cx="533436" cy="230832"/>
              <a:chOff x="2704902" y="2010614"/>
              <a:chExt cx="533436" cy="230832"/>
            </a:xfrm>
          </p:grpSpPr>
          <p:cxnSp>
            <p:nvCxnSpPr>
              <p:cNvPr id="563" name="Straight Arrow Connector 562">
                <a:extLst>
                  <a:ext uri="{FF2B5EF4-FFF2-40B4-BE49-F238E27FC236}">
                    <a16:creationId xmlns:a16="http://schemas.microsoft.com/office/drawing/2014/main" id="{17761DB9-2F6F-42AE-BD96-6C769B6D7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A438082A-E102-454E-AC03-873E522CF7FC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C993A68-B8F3-4330-BAF5-2C3D01BDD38B}"/>
                </a:ext>
              </a:extLst>
            </p:cNvPr>
            <p:cNvSpPr/>
            <p:nvPr/>
          </p:nvSpPr>
          <p:spPr>
            <a:xfrm>
              <a:off x="6971428" y="24448047"/>
              <a:ext cx="55644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DQ</a:t>
              </a:r>
            </a:p>
          </p:txBody>
        </p: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FCE4F3DF-D39D-44BB-B67F-587379A870A9}"/>
                </a:ext>
              </a:extLst>
            </p:cNvPr>
            <p:cNvGrpSpPr/>
            <p:nvPr/>
          </p:nvGrpSpPr>
          <p:grpSpPr>
            <a:xfrm>
              <a:off x="4638906" y="24570544"/>
              <a:ext cx="533436" cy="230832"/>
              <a:chOff x="2704902" y="2010614"/>
              <a:chExt cx="533436" cy="230832"/>
            </a:xfrm>
          </p:grpSpPr>
          <p:cxnSp>
            <p:nvCxnSpPr>
              <p:cNvPr id="567" name="Straight Arrow Connector 566">
                <a:extLst>
                  <a:ext uri="{FF2B5EF4-FFF2-40B4-BE49-F238E27FC236}">
                    <a16:creationId xmlns:a16="http://schemas.microsoft.com/office/drawing/2014/main" id="{08B17248-B648-4C40-99E8-42C64609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FC421C1C-C982-4F37-8981-EC5B041A4978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B4223E20-723A-4D09-8277-5A0B3C066E8A}"/>
                </a:ext>
              </a:extLst>
            </p:cNvPr>
            <p:cNvSpPr/>
            <p:nvPr/>
          </p:nvSpPr>
          <p:spPr>
            <a:xfrm>
              <a:off x="5173515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CQ</a:t>
              </a:r>
            </a:p>
          </p:txBody>
        </p: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85497563-BA6F-4200-806D-2330580E9ECC}"/>
                </a:ext>
              </a:extLst>
            </p:cNvPr>
            <p:cNvGrpSpPr/>
            <p:nvPr/>
          </p:nvGrpSpPr>
          <p:grpSpPr>
            <a:xfrm>
              <a:off x="5518840" y="24552996"/>
              <a:ext cx="533436" cy="230832"/>
              <a:chOff x="2704902" y="2010614"/>
              <a:chExt cx="533436" cy="230832"/>
            </a:xfrm>
          </p:grpSpPr>
          <p:cxnSp>
            <p:nvCxnSpPr>
              <p:cNvPr id="571" name="Straight Arrow Connector 570">
                <a:extLst>
                  <a:ext uri="{FF2B5EF4-FFF2-40B4-BE49-F238E27FC236}">
                    <a16:creationId xmlns:a16="http://schemas.microsoft.com/office/drawing/2014/main" id="{85F4DADE-2BAA-4339-90DB-452D2D306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85790C64-A518-4474-85FE-D60BEB4CA7F9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</a:t>
                </a:r>
              </a:p>
            </p:txBody>
          </p:sp>
        </p:grp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025DBC10-B644-41E7-96F1-0A047C8384F1}"/>
                </a:ext>
              </a:extLst>
            </p:cNvPr>
            <p:cNvSpPr/>
            <p:nvPr/>
          </p:nvSpPr>
          <p:spPr>
            <a:xfrm>
              <a:off x="6058928" y="244480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</a:t>
              </a:r>
            </a:p>
          </p:txBody>
        </p: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95F74D11-0D58-4329-95CB-2DA8E792DED0}"/>
                </a:ext>
              </a:extLst>
            </p:cNvPr>
            <p:cNvGrpSpPr/>
            <p:nvPr/>
          </p:nvGrpSpPr>
          <p:grpSpPr>
            <a:xfrm>
              <a:off x="4942212" y="24043296"/>
              <a:ext cx="533436" cy="230832"/>
              <a:chOff x="2704902" y="2010614"/>
              <a:chExt cx="533436" cy="230832"/>
            </a:xfrm>
          </p:grpSpPr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6B04FA28-77FC-47A7-8BF6-289A99687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0DD94276-676E-4E21-88FB-2275AB09750D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</a:t>
                </a:r>
              </a:p>
            </p:txBody>
          </p:sp>
        </p:grp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D93B8EA2-817E-4233-9398-5D5592C5B611}"/>
                </a:ext>
              </a:extLst>
            </p:cNvPr>
            <p:cNvSpPr/>
            <p:nvPr/>
          </p:nvSpPr>
          <p:spPr>
            <a:xfrm>
              <a:off x="5482299" y="23930496"/>
              <a:ext cx="500875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9E124270-9FF8-43B1-BDA7-B068DFE85420}"/>
                </a:ext>
              </a:extLst>
            </p:cNvPr>
            <p:cNvSpPr/>
            <p:nvPr/>
          </p:nvSpPr>
          <p:spPr>
            <a:xfrm>
              <a:off x="4569800" y="239304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BX</a:t>
              </a:r>
            </a:p>
          </p:txBody>
        </p:sp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760D5DCE-2535-4166-A612-F43E4D752F60}"/>
              </a:ext>
            </a:extLst>
          </p:cNvPr>
          <p:cNvGrpSpPr/>
          <p:nvPr/>
        </p:nvGrpSpPr>
        <p:grpSpPr>
          <a:xfrm>
            <a:off x="5463261" y="25505238"/>
            <a:ext cx="4711048" cy="440221"/>
            <a:chOff x="1416687" y="25889280"/>
            <a:chExt cx="4711048" cy="440221"/>
          </a:xfrm>
        </p:grpSpPr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19BB9859-A7A9-4026-B559-9725AE317E04}"/>
                </a:ext>
              </a:extLst>
            </p:cNvPr>
            <p:cNvGrpSpPr/>
            <p:nvPr/>
          </p:nvGrpSpPr>
          <p:grpSpPr>
            <a:xfrm>
              <a:off x="1416687" y="26073499"/>
              <a:ext cx="574047" cy="256002"/>
              <a:chOff x="2665464" y="2070997"/>
              <a:chExt cx="574047" cy="256002"/>
            </a:xfrm>
          </p:grpSpPr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6A4C18FC-C5DE-4C9E-9AF3-70C66B6282CE}"/>
                  </a:ext>
                </a:extLst>
              </p:cNvPr>
              <p:cNvCxnSpPr>
                <a:cxnSpLocks/>
                <a:endCxn id="583" idx="2"/>
              </p:cNvCxnSpPr>
              <p:nvPr/>
            </p:nvCxnSpPr>
            <p:spPr>
              <a:xfrm>
                <a:off x="2665464" y="2070997"/>
                <a:ext cx="574047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F67D5D97-3DDE-461F-A726-02490A0F44FE}"/>
                  </a:ext>
                </a:extLst>
              </p:cNvPr>
              <p:cNvSpPr txBox="1"/>
              <p:nvPr/>
            </p:nvSpPr>
            <p:spPr>
              <a:xfrm>
                <a:off x="2911149" y="2096167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U</a:t>
                </a:r>
              </a:p>
            </p:txBody>
          </p:sp>
        </p:grp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64778180-30AB-404A-A2E2-78C41FEE65BC}"/>
                </a:ext>
              </a:extLst>
            </p:cNvPr>
            <p:cNvSpPr/>
            <p:nvPr/>
          </p:nvSpPr>
          <p:spPr>
            <a:xfrm>
              <a:off x="1990734" y="2589061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02565183-EFF6-4122-B2EC-BFED61699CA6}"/>
                </a:ext>
              </a:extLst>
            </p:cNvPr>
            <p:cNvGrpSpPr/>
            <p:nvPr/>
          </p:nvGrpSpPr>
          <p:grpSpPr>
            <a:xfrm>
              <a:off x="2356494" y="26072160"/>
              <a:ext cx="514174" cy="257341"/>
              <a:chOff x="2725337" y="2070997"/>
              <a:chExt cx="514174" cy="257341"/>
            </a:xfrm>
          </p:grpSpPr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E89F7636-FC65-4083-8C66-B6C9919334B4}"/>
                  </a:ext>
                </a:extLst>
              </p:cNvPr>
              <p:cNvCxnSpPr>
                <a:cxnSpLocks/>
                <a:stCxn id="583" idx="6"/>
                <a:endCxn id="587" idx="2"/>
              </p:cNvCxnSpPr>
              <p:nvPr/>
            </p:nvCxnSpPr>
            <p:spPr>
              <a:xfrm flipV="1">
                <a:off x="2725337" y="2070997"/>
                <a:ext cx="514174" cy="133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524BC2D5-70F6-4A6D-BB37-301D3E774BCF}"/>
                  </a:ext>
                </a:extLst>
              </p:cNvPr>
              <p:cNvSpPr txBox="1"/>
              <p:nvPr/>
            </p:nvSpPr>
            <p:spPr>
              <a:xfrm>
                <a:off x="2826001" y="2097506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</a:t>
                </a:r>
              </a:p>
            </p:txBody>
          </p:sp>
        </p:grp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0721CC-FC71-4378-9FA8-887222F71A74}"/>
                </a:ext>
              </a:extLst>
            </p:cNvPr>
            <p:cNvSpPr/>
            <p:nvPr/>
          </p:nvSpPr>
          <p:spPr>
            <a:xfrm>
              <a:off x="2870668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BH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7603ED7F-D661-4609-B3DF-71526B9807BD}"/>
                </a:ext>
              </a:extLst>
            </p:cNvPr>
            <p:cNvGrpSpPr/>
            <p:nvPr/>
          </p:nvGrpSpPr>
          <p:grpSpPr>
            <a:xfrm>
              <a:off x="3236428" y="26037756"/>
              <a:ext cx="519653" cy="230832"/>
              <a:chOff x="2725337" y="2054141"/>
              <a:chExt cx="519653" cy="230832"/>
            </a:xfrm>
          </p:grpSpPr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73813402-1D2E-41D0-850B-C8D07DF1F8F2}"/>
                  </a:ext>
                </a:extLst>
              </p:cNvPr>
              <p:cNvCxnSpPr>
                <a:cxnSpLocks/>
                <a:stCxn id="587" idx="6"/>
                <a:endCxn id="591" idx="2"/>
              </p:cNvCxnSpPr>
              <p:nvPr/>
            </p:nvCxnSpPr>
            <p:spPr>
              <a:xfrm>
                <a:off x="2725337" y="2088545"/>
                <a:ext cx="51965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31921B6E-CB83-4C19-8878-4336E45B2620}"/>
                  </a:ext>
                </a:extLst>
              </p:cNvPr>
              <p:cNvSpPr txBox="1"/>
              <p:nvPr/>
            </p:nvSpPr>
            <p:spPr>
              <a:xfrm>
                <a:off x="2841381" y="205414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</a:t>
                </a:r>
              </a:p>
            </p:txBody>
          </p:sp>
        </p:grp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69E99523-46CF-41C5-BD79-98125685A1D4}"/>
                </a:ext>
              </a:extLst>
            </p:cNvPr>
            <p:cNvSpPr/>
            <p:nvPr/>
          </p:nvSpPr>
          <p:spPr>
            <a:xfrm>
              <a:off x="3756081" y="2588928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33F7903-C93C-4EFA-BB81-8CC458367148}"/>
                </a:ext>
              </a:extLst>
            </p:cNvPr>
            <p:cNvGrpSpPr/>
            <p:nvPr/>
          </p:nvGrpSpPr>
          <p:grpSpPr>
            <a:xfrm>
              <a:off x="4121841" y="26072160"/>
              <a:ext cx="518918" cy="230832"/>
              <a:chOff x="2726072" y="2099521"/>
              <a:chExt cx="518918" cy="230832"/>
            </a:xfrm>
          </p:grpSpPr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72904F87-04D3-4079-AF0A-6EEDF5FF697E}"/>
                  </a:ext>
                </a:extLst>
              </p:cNvPr>
              <p:cNvCxnSpPr>
                <a:cxnSpLocks/>
                <a:stCxn id="591" idx="6"/>
                <a:endCxn id="595" idx="2"/>
              </p:cNvCxnSpPr>
              <p:nvPr/>
            </p:nvCxnSpPr>
            <p:spPr>
              <a:xfrm>
                <a:off x="2726072" y="2099521"/>
                <a:ext cx="518918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D78DE13F-4149-481D-B348-18C7298741FF}"/>
                  </a:ext>
                </a:extLst>
              </p:cNvPr>
              <p:cNvSpPr txBox="1"/>
              <p:nvPr/>
            </p:nvSpPr>
            <p:spPr>
              <a:xfrm>
                <a:off x="2834527" y="2099521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n</a:t>
                </a:r>
              </a:p>
            </p:txBody>
          </p:sp>
        </p:grp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C91486C-68EE-4323-B617-19D24362F989}"/>
                </a:ext>
              </a:extLst>
            </p:cNvPr>
            <p:cNvSpPr/>
            <p:nvPr/>
          </p:nvSpPr>
          <p:spPr>
            <a:xfrm>
              <a:off x="4640759" y="2589504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CS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78D23023-3CC5-46CF-BBB7-441094D7A7F2}"/>
                </a:ext>
              </a:extLst>
            </p:cNvPr>
            <p:cNvGrpSpPr/>
            <p:nvPr/>
          </p:nvGrpSpPr>
          <p:grpSpPr>
            <a:xfrm>
              <a:off x="5006519" y="26072160"/>
              <a:ext cx="755456" cy="257341"/>
              <a:chOff x="1769888" y="2097209"/>
              <a:chExt cx="755456" cy="257341"/>
            </a:xfrm>
          </p:grpSpPr>
          <p:cxnSp>
            <p:nvCxnSpPr>
              <p:cNvPr id="597" name="Straight Arrow Connector 596">
                <a:extLst>
                  <a:ext uri="{FF2B5EF4-FFF2-40B4-BE49-F238E27FC236}">
                    <a16:creationId xmlns:a16="http://schemas.microsoft.com/office/drawing/2014/main" id="{5C646D53-F5B1-4D6B-B0AE-4FC32CDD1733}"/>
                  </a:ext>
                </a:extLst>
              </p:cNvPr>
              <p:cNvCxnSpPr>
                <a:cxnSpLocks/>
                <a:stCxn id="595" idx="6"/>
                <a:endCxn id="59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998C71A8-54A9-4EF7-A667-E62A8E3484C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</a:t>
                </a:r>
              </a:p>
            </p:txBody>
          </p:sp>
        </p:grp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C1432C0-180E-42F8-8F4A-2489D0277A80}"/>
                </a:ext>
              </a:extLst>
            </p:cNvPr>
            <p:cNvSpPr/>
            <p:nvPr/>
          </p:nvSpPr>
          <p:spPr>
            <a:xfrm>
              <a:off x="5761975" y="258892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DG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E860D094-8418-47B6-8B42-9F69B7A0A1EA}"/>
              </a:ext>
            </a:extLst>
          </p:cNvPr>
          <p:cNvGrpSpPr/>
          <p:nvPr/>
        </p:nvGrpSpPr>
        <p:grpSpPr>
          <a:xfrm>
            <a:off x="5210998" y="26065457"/>
            <a:ext cx="1121216" cy="440221"/>
            <a:chOff x="5158919" y="26041680"/>
            <a:chExt cx="1121216" cy="440221"/>
          </a:xfrm>
        </p:grpSpPr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B3C2FB39-35DB-4DF8-9258-17067C761105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B7A5C2D3-429E-4A02-8DF5-947649344280}"/>
                  </a:ext>
                </a:extLst>
              </p:cNvPr>
              <p:cNvCxnSpPr>
                <a:cxnSpLocks/>
                <a:endCxn id="60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0102F6A4-9A7D-4798-A843-A99266B38860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[</a:t>
                </a:r>
              </a:p>
            </p:txBody>
          </p:sp>
        </p:grp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9C4493C4-EBA5-4274-B4B7-CF11A7274016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</a:p>
          </p:txBody>
        </p: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F5FCC312-D2AF-4D87-97B2-C9C243F3D75A}"/>
              </a:ext>
            </a:extLst>
          </p:cNvPr>
          <p:cNvGrpSpPr/>
          <p:nvPr/>
        </p:nvGrpSpPr>
        <p:grpSpPr>
          <a:xfrm>
            <a:off x="5002893" y="26607839"/>
            <a:ext cx="1121216" cy="440221"/>
            <a:chOff x="5158919" y="26041680"/>
            <a:chExt cx="1121216" cy="440221"/>
          </a:xfrm>
        </p:grpSpPr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55541117-01BA-4173-A682-7CAF62898CEE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9D98249E-837C-4FD6-9260-41FA8C660BFB}"/>
                  </a:ext>
                </a:extLst>
              </p:cNvPr>
              <p:cNvCxnSpPr>
                <a:cxnSpLocks/>
                <a:endCxn id="613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08EA637D-051A-4AD4-A56F-A56D2D41CFB3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]</a:t>
                </a:r>
              </a:p>
            </p:txBody>
          </p:sp>
        </p:grp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372A7147-366E-42C9-AACA-7D66E77B838A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DF8BB04A-248D-4F83-819E-4343B54E33D4}"/>
              </a:ext>
            </a:extLst>
          </p:cNvPr>
          <p:cNvGrpSpPr/>
          <p:nvPr/>
        </p:nvGrpSpPr>
        <p:grpSpPr>
          <a:xfrm>
            <a:off x="4798838" y="27224895"/>
            <a:ext cx="1121216" cy="440221"/>
            <a:chOff x="5158919" y="26041680"/>
            <a:chExt cx="1121216" cy="440221"/>
          </a:xfrm>
        </p:grpSpPr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4C83BA9B-68D5-4A3D-97F5-E91BE1914CCA}"/>
                </a:ext>
              </a:extLst>
            </p:cNvPr>
            <p:cNvGrpSpPr/>
            <p:nvPr/>
          </p:nvGrpSpPr>
          <p:grpSpPr>
            <a:xfrm>
              <a:off x="5158919" y="26224560"/>
              <a:ext cx="755456" cy="257341"/>
              <a:chOff x="1769888" y="2097209"/>
              <a:chExt cx="755456" cy="257341"/>
            </a:xfrm>
          </p:grpSpPr>
          <p:cxnSp>
            <p:nvCxnSpPr>
              <p:cNvPr id="620" name="Straight Arrow Connector 619">
                <a:extLst>
                  <a:ext uri="{FF2B5EF4-FFF2-40B4-BE49-F238E27FC236}">
                    <a16:creationId xmlns:a16="http://schemas.microsoft.com/office/drawing/2014/main" id="{312FBA6E-CA1D-47BB-952A-345E9D7A832C}"/>
                  </a:ext>
                </a:extLst>
              </p:cNvPr>
              <p:cNvCxnSpPr>
                <a:cxnSpLocks/>
                <a:endCxn id="619" idx="2"/>
              </p:cNvCxnSpPr>
              <p:nvPr/>
            </p:nvCxnSpPr>
            <p:spPr>
              <a:xfrm flipV="1">
                <a:off x="1769888" y="2097209"/>
                <a:ext cx="755456" cy="57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D834E0A4-20A5-4A09-8E86-B675E3B339D2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+</a:t>
                </a:r>
              </a:p>
            </p:txBody>
          </p:sp>
        </p:grp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2A34890A-97F4-4527-953E-83D23AD9C73F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55BB8A89-C85D-4CC2-829C-73397A3DA8A1}"/>
              </a:ext>
            </a:extLst>
          </p:cNvPr>
          <p:cNvGrpSpPr/>
          <p:nvPr/>
        </p:nvGrpSpPr>
        <p:grpSpPr>
          <a:xfrm>
            <a:off x="4386424" y="27864583"/>
            <a:ext cx="7759638" cy="555147"/>
            <a:chOff x="1466151" y="28025988"/>
            <a:chExt cx="7759638" cy="555147"/>
          </a:xfrm>
        </p:grpSpPr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5280A999-5D40-4038-B904-985BE7932BE5}"/>
                </a:ext>
              </a:extLst>
            </p:cNvPr>
            <p:cNvGrpSpPr/>
            <p:nvPr/>
          </p:nvGrpSpPr>
          <p:grpSpPr>
            <a:xfrm>
              <a:off x="1880153" y="28025988"/>
              <a:ext cx="7345636" cy="533083"/>
              <a:chOff x="3171717" y="4130916"/>
              <a:chExt cx="12001824" cy="695984"/>
            </a:xfrm>
          </p:grpSpPr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ED3751C6-544E-49DA-8D91-B6BE753593ED}"/>
                  </a:ext>
                </a:extLst>
              </p:cNvPr>
              <p:cNvSpPr/>
              <p:nvPr/>
            </p:nvSpPr>
            <p:spPr>
              <a:xfrm>
                <a:off x="3171717" y="4146145"/>
                <a:ext cx="480060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CFC3FC3C-8AFF-461B-8F97-C194BF32886E}"/>
                  </a:ext>
                </a:extLst>
              </p:cNvPr>
              <p:cNvGrpSpPr/>
              <p:nvPr/>
            </p:nvGrpSpPr>
            <p:grpSpPr>
              <a:xfrm flipV="1">
                <a:off x="3594916" y="4351483"/>
                <a:ext cx="430628" cy="411476"/>
                <a:chOff x="2330837" y="-20511792"/>
                <a:chExt cx="328099" cy="49052779"/>
              </a:xfrm>
            </p:grpSpPr>
            <p:cxnSp>
              <p:nvCxnSpPr>
                <p:cNvPr id="624" name="Straight Arrow Connector 623">
                  <a:extLst>
                    <a:ext uri="{FF2B5EF4-FFF2-40B4-BE49-F238E27FC236}">
                      <a16:creationId xmlns:a16="http://schemas.microsoft.com/office/drawing/2014/main" id="{87C10503-5FDE-4847-B032-A53F29C653BA}"/>
                    </a:ext>
                  </a:extLst>
                </p:cNvPr>
                <p:cNvCxnSpPr>
                  <a:cxnSpLocks/>
                  <a:stCxn id="622" idx="6"/>
                  <a:endCxn id="626" idx="2"/>
                </p:cNvCxnSpPr>
                <p:nvPr/>
              </p:nvCxnSpPr>
              <p:spPr>
                <a:xfrm>
                  <a:off x="2374158" y="27061156"/>
                  <a:ext cx="203582" cy="1479831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D4F4E184-5DE2-4749-A9B8-B18491604888}"/>
                    </a:ext>
                  </a:extLst>
                </p:cNvPr>
                <p:cNvSpPr txBox="1"/>
                <p:nvPr/>
              </p:nvSpPr>
              <p:spPr>
                <a:xfrm rot="10800000">
                  <a:off x="2330837" y="-20511792"/>
                  <a:ext cx="328099" cy="32669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91CD0AA1-1E05-4D91-8B5B-6518C4329F59}"/>
                  </a:ext>
                </a:extLst>
              </p:cNvPr>
              <p:cNvSpPr/>
              <p:nvPr/>
            </p:nvSpPr>
            <p:spPr>
              <a:xfrm>
                <a:off x="3918978" y="4133732"/>
                <a:ext cx="76029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BI</a:t>
                </a:r>
              </a:p>
            </p:txBody>
          </p: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9450DCC3-C550-4646-940A-93302F74AD5E}"/>
                  </a:ext>
                </a:extLst>
              </p:cNvPr>
              <p:cNvGrpSpPr/>
              <p:nvPr/>
            </p:nvGrpSpPr>
            <p:grpSpPr>
              <a:xfrm>
                <a:off x="4679277" y="4351483"/>
                <a:ext cx="394080" cy="443505"/>
                <a:chOff x="2330190" y="733201"/>
                <a:chExt cx="300251" cy="5659885"/>
              </a:xfrm>
            </p:grpSpPr>
            <p:cxnSp>
              <p:nvCxnSpPr>
                <p:cNvPr id="628" name="Straight Arrow Connector 627">
                  <a:extLst>
                    <a:ext uri="{FF2B5EF4-FFF2-40B4-BE49-F238E27FC236}">
                      <a16:creationId xmlns:a16="http://schemas.microsoft.com/office/drawing/2014/main" id="{3170BB7E-2A17-4A46-B44C-B4185BF1F687}"/>
                    </a:ext>
                  </a:extLst>
                </p:cNvPr>
                <p:cNvCxnSpPr>
                  <a:cxnSpLocks/>
                  <a:stCxn id="626" idx="6"/>
                  <a:endCxn id="630" idx="2"/>
                </p:cNvCxnSpPr>
                <p:nvPr/>
              </p:nvCxnSpPr>
              <p:spPr>
                <a:xfrm>
                  <a:off x="2330190" y="733201"/>
                  <a:ext cx="300251" cy="8429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6BAE7015-224E-445A-90A9-41D3133E3316}"/>
                    </a:ext>
                  </a:extLst>
                </p:cNvPr>
                <p:cNvSpPr txBox="1"/>
                <p:nvPr/>
              </p:nvSpPr>
              <p:spPr>
                <a:xfrm>
                  <a:off x="2374596" y="2895760"/>
                  <a:ext cx="150495" cy="3497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FC4C09B4-AF7E-481D-998B-9D2B78EB018F}"/>
                  </a:ext>
                </a:extLst>
              </p:cNvPr>
              <p:cNvSpPr/>
              <p:nvPr/>
            </p:nvSpPr>
            <p:spPr>
              <a:xfrm>
                <a:off x="5073357" y="4140337"/>
                <a:ext cx="63865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CB</a:t>
                </a:r>
              </a:p>
            </p:txBody>
          </p:sp>
          <p:grpSp>
            <p:nvGrpSpPr>
              <p:cNvPr id="631" name="Group 630">
                <a:extLst>
                  <a:ext uri="{FF2B5EF4-FFF2-40B4-BE49-F238E27FC236}">
                    <a16:creationId xmlns:a16="http://schemas.microsoft.com/office/drawing/2014/main" id="{40EF6844-4CC1-43F7-9DD2-81E8477C1FF4}"/>
                  </a:ext>
                </a:extLst>
              </p:cNvPr>
              <p:cNvGrpSpPr/>
              <p:nvPr/>
            </p:nvGrpSpPr>
            <p:grpSpPr>
              <a:xfrm>
                <a:off x="5712019" y="4358087"/>
                <a:ext cx="375702" cy="436899"/>
                <a:chOff x="2279179" y="2084233"/>
                <a:chExt cx="261567" cy="160644277"/>
              </a:xfrm>
            </p:grpSpPr>
            <p:cxnSp>
              <p:nvCxnSpPr>
                <p:cNvPr id="632" name="Straight Arrow Connector 631">
                  <a:extLst>
                    <a:ext uri="{FF2B5EF4-FFF2-40B4-BE49-F238E27FC236}">
                      <a16:creationId xmlns:a16="http://schemas.microsoft.com/office/drawing/2014/main" id="{F2D45E8A-32D2-4ED7-AAFE-D5C3C12E0880}"/>
                    </a:ext>
                  </a:extLst>
                </p:cNvPr>
                <p:cNvCxnSpPr>
                  <a:cxnSpLocks/>
                  <a:stCxn id="630" idx="6"/>
                  <a:endCxn id="634" idx="2"/>
                </p:cNvCxnSpPr>
                <p:nvPr/>
              </p:nvCxnSpPr>
              <p:spPr>
                <a:xfrm>
                  <a:off x="2279179" y="2084233"/>
                  <a:ext cx="261567" cy="1064756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D6144C39-04A4-4073-B1D7-95A911C5A889}"/>
                    </a:ext>
                  </a:extLst>
                </p:cNvPr>
                <p:cNvSpPr txBox="1"/>
                <p:nvPr/>
              </p:nvSpPr>
              <p:spPr>
                <a:xfrm>
                  <a:off x="2293442" y="61963097"/>
                  <a:ext cx="150495" cy="1007654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u</a:t>
                  </a:r>
                </a:p>
              </p:txBody>
            </p:sp>
          </p:grp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89D79EC-6F85-407C-82FB-212405CD7908}"/>
                  </a:ext>
                </a:extLst>
              </p:cNvPr>
              <p:cNvSpPr/>
              <p:nvPr/>
            </p:nvSpPr>
            <p:spPr>
              <a:xfrm>
                <a:off x="6087718" y="4169295"/>
                <a:ext cx="732329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CT</a:t>
                </a:r>
              </a:p>
            </p:txBody>
          </p: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399BAC3C-5E41-46BE-B3B2-F73CD328D94C}"/>
                  </a:ext>
                </a:extLst>
              </p:cNvPr>
              <p:cNvGrpSpPr/>
              <p:nvPr/>
            </p:nvGrpSpPr>
            <p:grpSpPr>
              <a:xfrm>
                <a:off x="6767244" y="4377709"/>
                <a:ext cx="359450" cy="449191"/>
                <a:chOff x="2094398" y="926270"/>
                <a:chExt cx="273867" cy="3995077"/>
              </a:xfrm>
            </p:grpSpPr>
            <p:cxnSp>
              <p:nvCxnSpPr>
                <p:cNvPr id="636" name="Straight Arrow Connector 635">
                  <a:extLst>
                    <a:ext uri="{FF2B5EF4-FFF2-40B4-BE49-F238E27FC236}">
                      <a16:creationId xmlns:a16="http://schemas.microsoft.com/office/drawing/2014/main" id="{3FB9D734-8F14-40D7-A405-1D4A2EB44F2E}"/>
                    </a:ext>
                  </a:extLst>
                </p:cNvPr>
                <p:cNvCxnSpPr>
                  <a:cxnSpLocks/>
                  <a:stCxn id="634" idx="6"/>
                  <a:endCxn id="638" idx="2"/>
                </p:cNvCxnSpPr>
                <p:nvPr/>
              </p:nvCxnSpPr>
              <p:spPr>
                <a:xfrm flipV="1">
                  <a:off x="2134627" y="926270"/>
                  <a:ext cx="233638" cy="8303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9727E18-1C89-4492-9B87-1263E71F5A0A}"/>
                    </a:ext>
                  </a:extLst>
                </p:cNvPr>
                <p:cNvSpPr txBox="1"/>
                <p:nvPr/>
              </p:nvSpPr>
              <p:spPr>
                <a:xfrm>
                  <a:off x="2094398" y="2483978"/>
                  <a:ext cx="150495" cy="2437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a</a:t>
                  </a:r>
                </a:p>
              </p:txBody>
            </p:sp>
          </p:grp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9BCA94BD-340A-4199-B56D-9013A3F1DA2C}"/>
                  </a:ext>
                </a:extLst>
              </p:cNvPr>
              <p:cNvSpPr/>
              <p:nvPr/>
            </p:nvSpPr>
            <p:spPr>
              <a:xfrm>
                <a:off x="7126697" y="4159959"/>
                <a:ext cx="784072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DH</a:t>
                </a:r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6CA49015-DFED-48AC-86F0-41C75CCC355F}"/>
                  </a:ext>
                </a:extLst>
              </p:cNvPr>
              <p:cNvGrpSpPr/>
              <p:nvPr/>
            </p:nvGrpSpPr>
            <p:grpSpPr>
              <a:xfrm>
                <a:off x="7840654" y="4364767"/>
                <a:ext cx="302336" cy="377052"/>
                <a:chOff x="1999778" y="1014752"/>
                <a:chExt cx="230351" cy="2827850"/>
              </a:xfrm>
            </p:grpSpPr>
            <p:cxnSp>
              <p:nvCxnSpPr>
                <p:cNvPr id="640" name="Straight Arrow Connector 639">
                  <a:extLst>
                    <a:ext uri="{FF2B5EF4-FFF2-40B4-BE49-F238E27FC236}">
                      <a16:creationId xmlns:a16="http://schemas.microsoft.com/office/drawing/2014/main" id="{27ECD967-E6E0-41C2-AE32-69A38D12C2B3}"/>
                    </a:ext>
                  </a:extLst>
                </p:cNvPr>
                <p:cNvCxnSpPr>
                  <a:cxnSpLocks/>
                  <a:stCxn id="638" idx="6"/>
                  <a:endCxn id="642" idx="2"/>
                </p:cNvCxnSpPr>
                <p:nvPr/>
              </p:nvCxnSpPr>
              <p:spPr>
                <a:xfrm flipV="1">
                  <a:off x="2053201" y="1014752"/>
                  <a:ext cx="176928" cy="97065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6FBCE0B-CF83-446F-BA6C-1724493D7AF8}"/>
                    </a:ext>
                  </a:extLst>
                </p:cNvPr>
                <p:cNvSpPr txBox="1"/>
                <p:nvPr/>
              </p:nvSpPr>
              <p:spPr>
                <a:xfrm>
                  <a:off x="1999778" y="1787270"/>
                  <a:ext cx="150495" cy="205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t</a:t>
                  </a:r>
                </a:p>
              </p:txBody>
            </p:sp>
          </p:grp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B6670F17-D0F1-4674-BC75-D415DD2946B8}"/>
                  </a:ext>
                </a:extLst>
              </p:cNvPr>
              <p:cNvSpPr/>
              <p:nvPr/>
            </p:nvSpPr>
            <p:spPr>
              <a:xfrm>
                <a:off x="8142986" y="4147016"/>
                <a:ext cx="727927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DS</a:t>
                </a:r>
              </a:p>
            </p:txBody>
          </p: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A2A92EB8-A143-4B5D-8F50-386F84D27B54}"/>
                  </a:ext>
                </a:extLst>
              </p:cNvPr>
              <p:cNvGrpSpPr/>
              <p:nvPr/>
            </p:nvGrpSpPr>
            <p:grpSpPr>
              <a:xfrm>
                <a:off x="8619638" y="4358088"/>
                <a:ext cx="465646" cy="419070"/>
                <a:chOff x="1713512" y="918369"/>
                <a:chExt cx="354778" cy="3332203"/>
              </a:xfrm>
            </p:grpSpPr>
            <p:cxnSp>
              <p:nvCxnSpPr>
                <p:cNvPr id="644" name="Straight Arrow Connector 643">
                  <a:extLst>
                    <a:ext uri="{FF2B5EF4-FFF2-40B4-BE49-F238E27FC236}">
                      <a16:creationId xmlns:a16="http://schemas.microsoft.com/office/drawing/2014/main" id="{97187DE3-5BBC-4A56-9D8E-D24DECB78459}"/>
                    </a:ext>
                  </a:extLst>
                </p:cNvPr>
                <p:cNvCxnSpPr>
                  <a:cxnSpLocks/>
                  <a:stCxn id="642" idx="6"/>
                  <a:endCxn id="646" idx="2"/>
                </p:cNvCxnSpPr>
                <p:nvPr/>
              </p:nvCxnSpPr>
              <p:spPr>
                <a:xfrm flipV="1">
                  <a:off x="1904959" y="918369"/>
                  <a:ext cx="163331" cy="5311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5" name="TextBox 644">
                  <a:extLst>
                    <a:ext uri="{FF2B5EF4-FFF2-40B4-BE49-F238E27FC236}">
                      <a16:creationId xmlns:a16="http://schemas.microsoft.com/office/drawing/2014/main" id="{7C04F19B-E14C-4AD3-A674-B06A7518434D}"/>
                    </a:ext>
                  </a:extLst>
                </p:cNvPr>
                <p:cNvSpPr txBox="1"/>
                <p:nvPr/>
              </p:nvSpPr>
              <p:spPr>
                <a:xfrm>
                  <a:off x="1713512" y="2071497"/>
                  <a:ext cx="150494" cy="2179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i</a:t>
                  </a:r>
                </a:p>
              </p:txBody>
            </p:sp>
          </p:grp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75EFE05B-44FE-461C-A68F-B6E3405F1177}"/>
                  </a:ext>
                </a:extLst>
              </p:cNvPr>
              <p:cNvSpPr/>
              <p:nvPr/>
            </p:nvSpPr>
            <p:spPr>
              <a:xfrm>
                <a:off x="9085286" y="4140337"/>
                <a:ext cx="740524" cy="43550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EA</a:t>
                </a:r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0B60BF06-E7A6-4C45-B365-D2D236642F58}"/>
                  </a:ext>
                </a:extLst>
              </p:cNvPr>
              <p:cNvGrpSpPr/>
              <p:nvPr/>
            </p:nvGrpSpPr>
            <p:grpSpPr>
              <a:xfrm>
                <a:off x="9717885" y="4351483"/>
                <a:ext cx="556325" cy="464296"/>
                <a:chOff x="2821125" y="2069970"/>
                <a:chExt cx="423867" cy="389944"/>
              </a:xfrm>
            </p:grpSpPr>
            <p:cxnSp>
              <p:nvCxnSpPr>
                <p:cNvPr id="648" name="Straight Arrow Connector 647">
                  <a:extLst>
                    <a:ext uri="{FF2B5EF4-FFF2-40B4-BE49-F238E27FC236}">
                      <a16:creationId xmlns:a16="http://schemas.microsoft.com/office/drawing/2014/main" id="{B9497CFB-A6DF-4C5A-BC5C-427EC5F8B6FC}"/>
                    </a:ext>
                  </a:extLst>
                </p:cNvPr>
                <p:cNvCxnSpPr>
                  <a:cxnSpLocks/>
                  <a:stCxn id="646" idx="6"/>
                  <a:endCxn id="650" idx="2"/>
                </p:cNvCxnSpPr>
                <p:nvPr/>
              </p:nvCxnSpPr>
              <p:spPr>
                <a:xfrm flipV="1">
                  <a:off x="2903354" y="2069970"/>
                  <a:ext cx="341638" cy="554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373CCC3F-B7FE-4825-AC13-822024BB40CC}"/>
                    </a:ext>
                  </a:extLst>
                </p:cNvPr>
                <p:cNvSpPr txBox="1"/>
                <p:nvPr/>
              </p:nvSpPr>
              <p:spPr>
                <a:xfrm>
                  <a:off x="2821125" y="2229751"/>
                  <a:ext cx="150495" cy="230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50" name="Oval 649">
                <a:extLst>
                  <a:ext uri="{FF2B5EF4-FFF2-40B4-BE49-F238E27FC236}">
                    <a16:creationId xmlns:a16="http://schemas.microsoft.com/office/drawing/2014/main" id="{432052EF-C232-4EB2-860E-0F8E8C84EE69}"/>
                  </a:ext>
                </a:extLst>
              </p:cNvPr>
              <p:cNvSpPr/>
              <p:nvPr/>
            </p:nvSpPr>
            <p:spPr>
              <a:xfrm>
                <a:off x="10274210" y="4150115"/>
                <a:ext cx="752321" cy="402737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EG</a:t>
                </a:r>
              </a:p>
            </p:txBody>
          </p: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55A8FFBF-8CD7-482E-A535-4CCAE22C66F9}"/>
                  </a:ext>
                </a:extLst>
              </p:cNvPr>
              <p:cNvGrpSpPr/>
              <p:nvPr/>
            </p:nvGrpSpPr>
            <p:grpSpPr>
              <a:xfrm>
                <a:off x="11026531" y="4336322"/>
                <a:ext cx="415796" cy="475418"/>
                <a:chOff x="1703756" y="1918436"/>
                <a:chExt cx="316797" cy="3300946"/>
              </a:xfrm>
            </p:grpSpPr>
            <p:cxnSp>
              <p:nvCxnSpPr>
                <p:cNvPr id="652" name="Straight Arrow Connector 651">
                  <a:extLst>
                    <a:ext uri="{FF2B5EF4-FFF2-40B4-BE49-F238E27FC236}">
                      <a16:creationId xmlns:a16="http://schemas.microsoft.com/office/drawing/2014/main" id="{F2C38F33-C787-4AD9-9EEC-15A171BD4A66}"/>
                    </a:ext>
                  </a:extLst>
                </p:cNvPr>
                <p:cNvCxnSpPr>
                  <a:cxnSpLocks/>
                  <a:stCxn id="650" idx="6"/>
                  <a:endCxn id="654" idx="2"/>
                </p:cNvCxnSpPr>
                <p:nvPr/>
              </p:nvCxnSpPr>
              <p:spPr>
                <a:xfrm flipV="1">
                  <a:off x="1703756" y="1918436"/>
                  <a:ext cx="316797" cy="105272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3" name="TextBox 652">
                  <a:extLst>
                    <a:ext uri="{FF2B5EF4-FFF2-40B4-BE49-F238E27FC236}">
                      <a16:creationId xmlns:a16="http://schemas.microsoft.com/office/drawing/2014/main" id="{FB846760-D301-4FEF-8509-DDC2FFDBE779}"/>
                    </a:ext>
                  </a:extLst>
                </p:cNvPr>
                <p:cNvSpPr txBox="1"/>
                <p:nvPr/>
              </p:nvSpPr>
              <p:spPr>
                <a:xfrm>
                  <a:off x="1712998" y="3316594"/>
                  <a:ext cx="150495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n</a:t>
                  </a:r>
                </a:p>
              </p:txBody>
            </p:sp>
          </p:grpSp>
          <p:sp>
            <p:nvSpPr>
              <p:cNvPr id="654" name="Oval 653">
                <a:extLst>
                  <a:ext uri="{FF2B5EF4-FFF2-40B4-BE49-F238E27FC236}">
                    <a16:creationId xmlns:a16="http://schemas.microsoft.com/office/drawing/2014/main" id="{635FF038-4A32-4F6E-8805-57222C785FA9}"/>
                  </a:ext>
                </a:extLst>
              </p:cNvPr>
              <p:cNvSpPr/>
              <p:nvPr/>
            </p:nvSpPr>
            <p:spPr>
              <a:xfrm>
                <a:off x="11442326" y="4130916"/>
                <a:ext cx="627338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EL</a:t>
                </a:r>
              </a:p>
            </p:txBody>
          </p:sp>
          <p:grpSp>
            <p:nvGrpSpPr>
              <p:cNvPr id="655" name="Group 654">
                <a:extLst>
                  <a:ext uri="{FF2B5EF4-FFF2-40B4-BE49-F238E27FC236}">
                    <a16:creationId xmlns:a16="http://schemas.microsoft.com/office/drawing/2014/main" id="{65CA2AF7-F123-4196-A407-DA5504A0C6D8}"/>
                  </a:ext>
                </a:extLst>
              </p:cNvPr>
              <p:cNvGrpSpPr/>
              <p:nvPr/>
            </p:nvGrpSpPr>
            <p:grpSpPr>
              <a:xfrm>
                <a:off x="13463883" y="4336322"/>
                <a:ext cx="569197" cy="461667"/>
                <a:chOff x="1348911" y="1444080"/>
                <a:chExt cx="433671" cy="2982130"/>
              </a:xfrm>
            </p:grpSpPr>
            <p:cxnSp>
              <p:nvCxnSpPr>
                <p:cNvPr id="656" name="Straight Arrow Connector 655">
                  <a:extLst>
                    <a:ext uri="{FF2B5EF4-FFF2-40B4-BE49-F238E27FC236}">
                      <a16:creationId xmlns:a16="http://schemas.microsoft.com/office/drawing/2014/main" id="{B73E36C5-DAC5-477D-9D17-D5B264CFEE0A}"/>
                    </a:ext>
                  </a:extLst>
                </p:cNvPr>
                <p:cNvCxnSpPr>
                  <a:cxnSpLocks/>
                  <a:stCxn id="662" idx="6"/>
                  <a:endCxn id="658" idx="2"/>
                </p:cNvCxnSpPr>
                <p:nvPr/>
              </p:nvCxnSpPr>
              <p:spPr>
                <a:xfrm>
                  <a:off x="1348911" y="1444080"/>
                  <a:ext cx="433671" cy="173534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B58190C2-FF47-49CE-9126-92459E0CF2D0}"/>
                    </a:ext>
                  </a:extLst>
                </p:cNvPr>
                <p:cNvSpPr txBox="1"/>
                <p:nvPr/>
              </p:nvSpPr>
              <p:spPr>
                <a:xfrm>
                  <a:off x="1390185" y="2656000"/>
                  <a:ext cx="150495" cy="177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f</a:t>
                  </a:r>
                </a:p>
              </p:txBody>
            </p:sp>
          </p:grp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86539953-3C11-4997-82B3-717F3CE2738A}"/>
                  </a:ext>
                </a:extLst>
              </p:cNvPr>
              <p:cNvSpPr/>
              <p:nvPr/>
            </p:nvSpPr>
            <p:spPr>
              <a:xfrm>
                <a:off x="14033079" y="4159957"/>
                <a:ext cx="1140462" cy="406458"/>
              </a:xfrm>
              <a:prstGeom prst="ellipse">
                <a:avLst/>
              </a:prstGeom>
              <a:noFill/>
              <a:ln w="34925" cmpd="dbl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ES</a:t>
                </a:r>
              </a:p>
            </p:txBody>
          </p: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D6411421-FA94-4084-ACC3-A3CB64301B80}"/>
                  </a:ext>
                </a:extLst>
              </p:cNvPr>
              <p:cNvGrpSpPr/>
              <p:nvPr/>
            </p:nvGrpSpPr>
            <p:grpSpPr>
              <a:xfrm>
                <a:off x="12069666" y="4336322"/>
                <a:ext cx="559145" cy="490577"/>
                <a:chOff x="1594537" y="1918436"/>
                <a:chExt cx="426015" cy="3406200"/>
              </a:xfrm>
            </p:grpSpPr>
            <p:cxnSp>
              <p:nvCxnSpPr>
                <p:cNvPr id="660" name="Straight Arrow Connector 659">
                  <a:extLst>
                    <a:ext uri="{FF2B5EF4-FFF2-40B4-BE49-F238E27FC236}">
                      <a16:creationId xmlns:a16="http://schemas.microsoft.com/office/drawing/2014/main" id="{3FFDCAF4-5A7E-4F4C-89CF-5E9785DD07BB}"/>
                    </a:ext>
                  </a:extLst>
                </p:cNvPr>
                <p:cNvCxnSpPr>
                  <a:cxnSpLocks/>
                  <a:stCxn id="654" idx="6"/>
                  <a:endCxn id="662" idx="2"/>
                </p:cNvCxnSpPr>
                <p:nvPr/>
              </p:nvCxnSpPr>
              <p:spPr>
                <a:xfrm>
                  <a:off x="1594537" y="1918436"/>
                  <a:ext cx="426015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1" name="TextBox 660">
                  <a:extLst>
                    <a:ext uri="{FF2B5EF4-FFF2-40B4-BE49-F238E27FC236}">
                      <a16:creationId xmlns:a16="http://schemas.microsoft.com/office/drawing/2014/main" id="{8510F0C9-5AAD-4D2E-A574-318B8A546C45}"/>
                    </a:ext>
                  </a:extLst>
                </p:cNvPr>
                <p:cNvSpPr txBox="1"/>
                <p:nvPr/>
              </p:nvSpPr>
              <p:spPr>
                <a:xfrm>
                  <a:off x="1703362" y="3421848"/>
                  <a:ext cx="150496" cy="1902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81" b="1" dirty="0"/>
                    <a:t>o</a:t>
                  </a:r>
                </a:p>
              </p:txBody>
            </p:sp>
          </p:grp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500B46A0-0AC9-418C-9E88-3E3D87B990E2}"/>
                  </a:ext>
                </a:extLst>
              </p:cNvPr>
              <p:cNvSpPr/>
              <p:nvPr/>
            </p:nvSpPr>
            <p:spPr>
              <a:xfrm>
                <a:off x="12628809" y="4130916"/>
                <a:ext cx="835073" cy="41081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EP</a:t>
                </a:r>
              </a:p>
            </p:txBody>
          </p:sp>
        </p:grp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1D224616-A617-466C-95E2-E03DB479FBB2}"/>
                </a:ext>
              </a:extLst>
            </p:cNvPr>
            <p:cNvCxnSpPr>
              <a:cxnSpLocks/>
              <a:endCxn id="622" idx="2"/>
            </p:cNvCxnSpPr>
            <p:nvPr/>
          </p:nvCxnSpPr>
          <p:spPr>
            <a:xfrm>
              <a:off x="1466151" y="28202546"/>
              <a:ext cx="414002" cy="18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F012E623-3B9D-4206-887F-4864626A8543}"/>
                </a:ext>
              </a:extLst>
            </p:cNvPr>
            <p:cNvSpPr txBox="1"/>
            <p:nvPr/>
          </p:nvSpPr>
          <p:spPr>
            <a:xfrm rot="10800000" flipV="1">
              <a:off x="1557865" y="28307086"/>
              <a:ext cx="263565" cy="27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87DE8835-0FD3-4B48-9D23-5AA356B271F0}"/>
              </a:ext>
            </a:extLst>
          </p:cNvPr>
          <p:cNvGrpSpPr/>
          <p:nvPr/>
        </p:nvGrpSpPr>
        <p:grpSpPr>
          <a:xfrm>
            <a:off x="4121342" y="28421407"/>
            <a:ext cx="10466764" cy="447359"/>
            <a:chOff x="1547728" y="2987317"/>
            <a:chExt cx="14592160" cy="745806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514AC62-829B-4E8D-B461-8FF8F44BB436}"/>
                </a:ext>
              </a:extLst>
            </p:cNvPr>
            <p:cNvGrpSpPr/>
            <p:nvPr/>
          </p:nvGrpSpPr>
          <p:grpSpPr>
            <a:xfrm>
              <a:off x="1547728" y="3259654"/>
              <a:ext cx="700135" cy="274048"/>
              <a:chOff x="2704902" y="2052002"/>
              <a:chExt cx="533436" cy="208799"/>
            </a:xfrm>
          </p:grpSpPr>
          <p:cxnSp>
            <p:nvCxnSpPr>
              <p:cNvPr id="678" name="Straight Arrow Connector 677">
                <a:extLst>
                  <a:ext uri="{FF2B5EF4-FFF2-40B4-BE49-F238E27FC236}">
                    <a16:creationId xmlns:a16="http://schemas.microsoft.com/office/drawing/2014/main" id="{AAD668BF-9BB6-412D-8B2B-77C634BAC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46BF50F4-0B2C-43D1-8058-2592F9B0B18B}"/>
                  </a:ext>
                </a:extLst>
              </p:cNvPr>
              <p:cNvSpPr txBox="1"/>
              <p:nvPr/>
            </p:nvSpPr>
            <p:spPr>
              <a:xfrm>
                <a:off x="2843228" y="205200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85D44DC2-3333-4A7B-AAC7-C189CA6722E4}"/>
                </a:ext>
              </a:extLst>
            </p:cNvPr>
            <p:cNvSpPr/>
            <p:nvPr/>
          </p:nvSpPr>
          <p:spPr>
            <a:xfrm>
              <a:off x="2249403" y="3044558"/>
              <a:ext cx="64377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AA</a:t>
              </a:r>
            </a:p>
          </p:txBody>
        </p: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077CCFE7-4600-4E90-B266-A9124CAF4ED1}"/>
                </a:ext>
              </a:extLst>
            </p:cNvPr>
            <p:cNvGrpSpPr/>
            <p:nvPr/>
          </p:nvGrpSpPr>
          <p:grpSpPr>
            <a:xfrm>
              <a:off x="2880731" y="3237715"/>
              <a:ext cx="399256" cy="274049"/>
              <a:chOff x="2840589" y="2036628"/>
              <a:chExt cx="304195" cy="208800"/>
            </a:xfrm>
          </p:grpSpPr>
          <p:cxnSp>
            <p:nvCxnSpPr>
              <p:cNvPr id="682" name="Straight Arrow Connector 681">
                <a:extLst>
                  <a:ext uri="{FF2B5EF4-FFF2-40B4-BE49-F238E27FC236}">
                    <a16:creationId xmlns:a16="http://schemas.microsoft.com/office/drawing/2014/main" id="{922DB378-289E-47D5-B447-FAE052924318}"/>
                  </a:ext>
                </a:extLst>
              </p:cNvPr>
              <p:cNvCxnSpPr>
                <a:cxnSpLocks/>
                <a:stCxn id="680" idx="6"/>
              </p:cNvCxnSpPr>
              <p:nvPr/>
            </p:nvCxnSpPr>
            <p:spPr>
              <a:xfrm flipV="1">
                <a:off x="2850069" y="2072338"/>
                <a:ext cx="294715" cy="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AFEFC483-CE14-4443-B808-0C2A9E086790}"/>
                  </a:ext>
                </a:extLst>
              </p:cNvPr>
              <p:cNvSpPr txBox="1"/>
              <p:nvPr/>
            </p:nvSpPr>
            <p:spPr>
              <a:xfrm>
                <a:off x="2840589" y="2036628"/>
                <a:ext cx="150495" cy="2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4BFB250-497F-4463-84A3-CC8040F95D1B}"/>
                </a:ext>
              </a:extLst>
            </p:cNvPr>
            <p:cNvSpPr/>
            <p:nvPr/>
          </p:nvSpPr>
          <p:spPr>
            <a:xfrm>
              <a:off x="3283220" y="3050366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BJ</a:t>
              </a:r>
            </a:p>
          </p:txBody>
        </p: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3ECF3CAD-F024-4EC0-BDD4-44838B17A84D}"/>
                </a:ext>
              </a:extLst>
            </p:cNvPr>
            <p:cNvGrpSpPr/>
            <p:nvPr/>
          </p:nvGrpSpPr>
          <p:grpSpPr>
            <a:xfrm>
              <a:off x="3763284" y="3284589"/>
              <a:ext cx="496709" cy="448534"/>
              <a:chOff x="2575209" y="2089223"/>
              <a:chExt cx="378444" cy="341741"/>
            </a:xfrm>
          </p:grpSpPr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F7402123-87E9-4527-9430-CE009355C0EE}"/>
                  </a:ext>
                </a:extLst>
              </p:cNvPr>
              <p:cNvCxnSpPr>
                <a:cxnSpLocks/>
                <a:stCxn id="684" idx="6"/>
                <a:endCxn id="688" idx="2"/>
              </p:cNvCxnSpPr>
              <p:nvPr/>
            </p:nvCxnSpPr>
            <p:spPr>
              <a:xfrm flipV="1">
                <a:off x="2575209" y="2089223"/>
                <a:ext cx="378444" cy="442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93A9C6BB-FB97-4B26-B249-A398D4846B4F}"/>
                  </a:ext>
                </a:extLst>
              </p:cNvPr>
              <p:cNvSpPr txBox="1"/>
              <p:nvPr/>
            </p:nvSpPr>
            <p:spPr>
              <a:xfrm>
                <a:off x="2694286" y="222216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r</a:t>
                </a:r>
              </a:p>
            </p:txBody>
          </p:sp>
        </p:grp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11EFA87-9129-431F-A6AD-AA437DFD7CC6}"/>
                </a:ext>
              </a:extLst>
            </p:cNvPr>
            <p:cNvSpPr/>
            <p:nvPr/>
          </p:nvSpPr>
          <p:spPr>
            <a:xfrm>
              <a:off x="4259990" y="3044558"/>
              <a:ext cx="550714" cy="48005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CC</a:t>
              </a:r>
            </a:p>
          </p:txBody>
        </p: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CD1E6018-A518-45DB-B68B-EA45A7D2E9E8}"/>
                </a:ext>
              </a:extLst>
            </p:cNvPr>
            <p:cNvGrpSpPr/>
            <p:nvPr/>
          </p:nvGrpSpPr>
          <p:grpSpPr>
            <a:xfrm>
              <a:off x="4810704" y="3284588"/>
              <a:ext cx="374157" cy="372740"/>
              <a:chOff x="2546433" y="2100854"/>
              <a:chExt cx="285072" cy="283992"/>
            </a:xfrm>
          </p:grpSpPr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A17AFBEC-9EBE-4341-8CD6-2D5D2235C610}"/>
                  </a:ext>
                </a:extLst>
              </p:cNvPr>
              <p:cNvCxnSpPr>
                <a:cxnSpLocks/>
                <a:stCxn id="688" idx="6"/>
                <a:endCxn id="692" idx="2"/>
              </p:cNvCxnSpPr>
              <p:nvPr/>
            </p:nvCxnSpPr>
            <p:spPr>
              <a:xfrm>
                <a:off x="2546433" y="2100854"/>
                <a:ext cx="285072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B26F6DC9-3317-4735-B94E-B71FD629666B}"/>
                  </a:ext>
                </a:extLst>
              </p:cNvPr>
              <p:cNvSpPr txBox="1"/>
              <p:nvPr/>
            </p:nvSpPr>
            <p:spPr>
              <a:xfrm>
                <a:off x="2551564" y="2176047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m</a:t>
                </a:r>
              </a:p>
            </p:txBody>
          </p:sp>
        </p:grp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EF0192D-85D9-48A1-BA8C-8F887D542E16}"/>
                </a:ext>
              </a:extLst>
            </p:cNvPr>
            <p:cNvSpPr/>
            <p:nvPr/>
          </p:nvSpPr>
          <p:spPr>
            <a:xfrm>
              <a:off x="5184862" y="3044558"/>
              <a:ext cx="635281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CU</a:t>
              </a:r>
            </a:p>
          </p:txBody>
        </p:sp>
        <p:grpSp>
          <p:nvGrpSpPr>
            <p:cNvPr id="693" name="Group 692">
              <a:extLst>
                <a:ext uri="{FF2B5EF4-FFF2-40B4-BE49-F238E27FC236}">
                  <a16:creationId xmlns:a16="http://schemas.microsoft.com/office/drawing/2014/main" id="{16A1B3B3-0371-4B16-AD78-04BC8607A085}"/>
                </a:ext>
              </a:extLst>
            </p:cNvPr>
            <p:cNvGrpSpPr/>
            <p:nvPr/>
          </p:nvGrpSpPr>
          <p:grpSpPr>
            <a:xfrm>
              <a:off x="5820140" y="3262462"/>
              <a:ext cx="343976" cy="274049"/>
              <a:chOff x="2460555" y="2084300"/>
              <a:chExt cx="239479" cy="131774"/>
            </a:xfrm>
          </p:grpSpPr>
          <p:cxnSp>
            <p:nvCxnSpPr>
              <p:cNvPr id="694" name="Straight Arrow Connector 693">
                <a:extLst>
                  <a:ext uri="{FF2B5EF4-FFF2-40B4-BE49-F238E27FC236}">
                    <a16:creationId xmlns:a16="http://schemas.microsoft.com/office/drawing/2014/main" id="{7BDB42B0-59A8-4892-9713-1A59C3700FBA}"/>
                  </a:ext>
                </a:extLst>
              </p:cNvPr>
              <p:cNvCxnSpPr>
                <a:cxnSpLocks/>
                <a:stCxn id="692" idx="6"/>
              </p:cNvCxnSpPr>
              <p:nvPr/>
            </p:nvCxnSpPr>
            <p:spPr>
              <a:xfrm>
                <a:off x="2460555" y="2094939"/>
                <a:ext cx="23947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05F49BD6-FB19-40DC-A3B5-E12F4122784C}"/>
                  </a:ext>
                </a:extLst>
              </p:cNvPr>
              <p:cNvSpPr txBox="1"/>
              <p:nvPr/>
            </p:nvSpPr>
            <p:spPr>
              <a:xfrm>
                <a:off x="2479728" y="2084300"/>
                <a:ext cx="150495" cy="13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767CA4F5-3EDA-44BE-871F-46A0E95A8FF3}"/>
                </a:ext>
              </a:extLst>
            </p:cNvPr>
            <p:cNvSpPr/>
            <p:nvPr/>
          </p:nvSpPr>
          <p:spPr>
            <a:xfrm>
              <a:off x="6172981" y="3071205"/>
              <a:ext cx="48006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</a:t>
              </a:r>
            </a:p>
          </p:txBody>
        </p: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1EC98A66-9F6D-4951-940D-76985E803989}"/>
                </a:ext>
              </a:extLst>
            </p:cNvPr>
            <p:cNvGrpSpPr/>
            <p:nvPr/>
          </p:nvGrpSpPr>
          <p:grpSpPr>
            <a:xfrm>
              <a:off x="6653041" y="3284587"/>
              <a:ext cx="585159" cy="274048"/>
              <a:chOff x="2123492" y="2150723"/>
              <a:chExt cx="445835" cy="208799"/>
            </a:xfrm>
          </p:grpSpPr>
          <p:cxnSp>
            <p:nvCxnSpPr>
              <p:cNvPr id="698" name="Straight Arrow Connector 697">
                <a:extLst>
                  <a:ext uri="{FF2B5EF4-FFF2-40B4-BE49-F238E27FC236}">
                    <a16:creationId xmlns:a16="http://schemas.microsoft.com/office/drawing/2014/main" id="{1D98DBAF-BB38-4F54-AA84-E671C7276F87}"/>
                  </a:ext>
                </a:extLst>
              </p:cNvPr>
              <p:cNvCxnSpPr>
                <a:cxnSpLocks/>
                <a:stCxn id="696" idx="6"/>
                <a:endCxn id="700" idx="2"/>
              </p:cNvCxnSpPr>
              <p:nvPr/>
            </p:nvCxnSpPr>
            <p:spPr>
              <a:xfrm flipV="1">
                <a:off x="2123492" y="2165675"/>
                <a:ext cx="445835" cy="53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694F7CB0-33F4-40FF-9C1B-E2F35A7CA0E7}"/>
                  </a:ext>
                </a:extLst>
              </p:cNvPr>
              <p:cNvSpPr txBox="1"/>
              <p:nvPr/>
            </p:nvSpPr>
            <p:spPr>
              <a:xfrm>
                <a:off x="2221116" y="2150723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663D617E-9867-4B26-B94E-F94EE60F9442}"/>
                </a:ext>
              </a:extLst>
            </p:cNvPr>
            <p:cNvSpPr/>
            <p:nvPr/>
          </p:nvSpPr>
          <p:spPr>
            <a:xfrm>
              <a:off x="7238201" y="3064180"/>
              <a:ext cx="743350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DT</a:t>
              </a:r>
            </a:p>
          </p:txBody>
        </p:sp>
        <p:grpSp>
          <p:nvGrpSpPr>
            <p:cNvPr id="701" name="Group 700">
              <a:extLst>
                <a:ext uri="{FF2B5EF4-FFF2-40B4-BE49-F238E27FC236}">
                  <a16:creationId xmlns:a16="http://schemas.microsoft.com/office/drawing/2014/main" id="{5F33D037-4823-4DD2-9FB1-D3288462A8C9}"/>
                </a:ext>
              </a:extLst>
            </p:cNvPr>
            <p:cNvGrpSpPr/>
            <p:nvPr/>
          </p:nvGrpSpPr>
          <p:grpSpPr>
            <a:xfrm>
              <a:off x="7859756" y="3257249"/>
              <a:ext cx="394735" cy="274048"/>
              <a:chOff x="2130448" y="2216578"/>
              <a:chExt cx="300751" cy="208799"/>
            </a:xfrm>
          </p:grpSpPr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1F7EA863-369D-4F22-8BE7-6C58AB806B08}"/>
                  </a:ext>
                </a:extLst>
              </p:cNvPr>
              <p:cNvCxnSpPr>
                <a:cxnSpLocks/>
                <a:stCxn id="700" idx="6"/>
                <a:endCxn id="704" idx="2"/>
              </p:cNvCxnSpPr>
              <p:nvPr/>
            </p:nvCxnSpPr>
            <p:spPr>
              <a:xfrm flipV="1">
                <a:off x="2223244" y="2242498"/>
                <a:ext cx="207955" cy="986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A07131B7-2AAC-404B-8DB9-EFBA68DADA14}"/>
                  </a:ext>
                </a:extLst>
              </p:cNvPr>
              <p:cNvSpPr txBox="1"/>
              <p:nvPr/>
            </p:nvSpPr>
            <p:spPr>
              <a:xfrm>
                <a:off x="2130448" y="2216578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a</a:t>
                </a:r>
              </a:p>
            </p:txBody>
          </p:sp>
        </p:grp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15F4177F-D6E1-4D08-A7F9-12E7718CF6B9}"/>
                </a:ext>
              </a:extLst>
            </p:cNvPr>
            <p:cNvSpPr/>
            <p:nvPr/>
          </p:nvSpPr>
          <p:spPr>
            <a:xfrm>
              <a:off x="8254490" y="3051238"/>
              <a:ext cx="552252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EB</a:t>
              </a: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FD8E875C-9E29-4A09-AEB2-E94EFF8FA1BC}"/>
                </a:ext>
              </a:extLst>
            </p:cNvPr>
            <p:cNvGrpSpPr/>
            <p:nvPr/>
          </p:nvGrpSpPr>
          <p:grpSpPr>
            <a:xfrm>
              <a:off x="13589835" y="3256378"/>
              <a:ext cx="600782" cy="274048"/>
              <a:chOff x="2976448" y="2087106"/>
              <a:chExt cx="457739" cy="208799"/>
            </a:xfrm>
          </p:grpSpPr>
          <p:cxnSp>
            <p:nvCxnSpPr>
              <p:cNvPr id="706" name="Straight Arrow Connector 705">
                <a:extLst>
                  <a:ext uri="{FF2B5EF4-FFF2-40B4-BE49-F238E27FC236}">
                    <a16:creationId xmlns:a16="http://schemas.microsoft.com/office/drawing/2014/main" id="{DCFDE530-77A0-4970-B1FB-932D577AB6FB}"/>
                  </a:ext>
                </a:extLst>
              </p:cNvPr>
              <p:cNvCxnSpPr>
                <a:cxnSpLocks/>
                <a:stCxn id="724" idx="6"/>
                <a:endCxn id="725" idx="2"/>
              </p:cNvCxnSpPr>
              <p:nvPr/>
            </p:nvCxnSpPr>
            <p:spPr>
              <a:xfrm>
                <a:off x="3097481" y="2107226"/>
                <a:ext cx="336706" cy="4100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849F8C81-6910-4709-8EC5-14854D01365C}"/>
                  </a:ext>
                </a:extLst>
              </p:cNvPr>
              <p:cNvSpPr txBox="1"/>
              <p:nvPr/>
            </p:nvSpPr>
            <p:spPr>
              <a:xfrm>
                <a:off x="2976448" y="208710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0B32018A-1817-4951-BA7D-63F1C9CCFEAD}"/>
                </a:ext>
              </a:extLst>
            </p:cNvPr>
            <p:cNvSpPr/>
            <p:nvPr/>
          </p:nvSpPr>
          <p:spPr>
            <a:xfrm>
              <a:off x="15349168" y="2987317"/>
              <a:ext cx="790720" cy="579211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EW</a:t>
              </a:r>
            </a:p>
          </p:txBody>
        </p: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A118F4CA-CECA-42A0-AEA3-8990F65F397C}"/>
                </a:ext>
              </a:extLst>
            </p:cNvPr>
            <p:cNvGrpSpPr/>
            <p:nvPr/>
          </p:nvGrpSpPr>
          <p:grpSpPr>
            <a:xfrm>
              <a:off x="8806742" y="3284588"/>
              <a:ext cx="390048" cy="385686"/>
              <a:chOff x="1972186" y="2173180"/>
              <a:chExt cx="297180" cy="293855"/>
            </a:xfrm>
          </p:grpSpPr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536F7AB5-7980-4941-BACD-A7CF46BB824E}"/>
                  </a:ext>
                </a:extLst>
              </p:cNvPr>
              <p:cNvCxnSpPr>
                <a:cxnSpLocks/>
                <a:stCxn id="704" idx="6"/>
                <a:endCxn id="712" idx="2"/>
              </p:cNvCxnSpPr>
              <p:nvPr/>
            </p:nvCxnSpPr>
            <p:spPr>
              <a:xfrm flipV="1">
                <a:off x="1972186" y="2173180"/>
                <a:ext cx="297180" cy="509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BEDC1FE-4193-4735-9231-9940FF2AD871}"/>
                  </a:ext>
                </a:extLst>
              </p:cNvPr>
              <p:cNvSpPr txBox="1"/>
              <p:nvPr/>
            </p:nvSpPr>
            <p:spPr>
              <a:xfrm>
                <a:off x="2029887" y="225823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9132AE40-01D8-420E-9AE3-B3EC1BFE0A94}"/>
                </a:ext>
              </a:extLst>
            </p:cNvPr>
            <p:cNvSpPr/>
            <p:nvPr/>
          </p:nvSpPr>
          <p:spPr>
            <a:xfrm>
              <a:off x="9196790" y="3044558"/>
              <a:ext cx="593139" cy="4800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EH</a:t>
              </a:r>
            </a:p>
          </p:txBody>
        </p: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BBF3E9DA-2466-4AFB-BC72-DA4ED8FB60CA}"/>
                </a:ext>
              </a:extLst>
            </p:cNvPr>
            <p:cNvGrpSpPr/>
            <p:nvPr/>
          </p:nvGrpSpPr>
          <p:grpSpPr>
            <a:xfrm>
              <a:off x="9676850" y="3185026"/>
              <a:ext cx="700135" cy="274048"/>
              <a:chOff x="2704902" y="2010614"/>
              <a:chExt cx="533436" cy="208799"/>
            </a:xfrm>
          </p:grpSpPr>
          <p:cxnSp>
            <p:nvCxnSpPr>
              <p:cNvPr id="714" name="Straight Arrow Connector 713">
                <a:extLst>
                  <a:ext uri="{FF2B5EF4-FFF2-40B4-BE49-F238E27FC236}">
                    <a16:creationId xmlns:a16="http://schemas.microsoft.com/office/drawing/2014/main" id="{84909ABA-C1A3-4F46-82FF-9CF1353F9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902" y="2054141"/>
                <a:ext cx="533436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F6FAABF1-CFA6-41CC-9826-6A89D0436D94}"/>
                  </a:ext>
                </a:extLst>
              </p:cNvPr>
              <p:cNvSpPr txBox="1"/>
              <p:nvPr/>
            </p:nvSpPr>
            <p:spPr>
              <a:xfrm>
                <a:off x="2842733" y="2010614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FD03706C-A4B1-42F2-B4EB-62050C3B6774}"/>
                </a:ext>
              </a:extLst>
            </p:cNvPr>
            <p:cNvSpPr/>
            <p:nvPr/>
          </p:nvSpPr>
          <p:spPr>
            <a:xfrm>
              <a:off x="10385716" y="3064178"/>
              <a:ext cx="775595" cy="43409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EM</a:t>
              </a:r>
            </a:p>
          </p:txBody>
        </p: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5E4080E7-164C-4AE6-8009-B42C05AA66B3}"/>
                </a:ext>
              </a:extLst>
            </p:cNvPr>
            <p:cNvGrpSpPr/>
            <p:nvPr/>
          </p:nvGrpSpPr>
          <p:grpSpPr>
            <a:xfrm>
              <a:off x="11161312" y="3261558"/>
              <a:ext cx="392518" cy="342843"/>
              <a:chOff x="1922558" y="3160651"/>
              <a:chExt cx="299060" cy="261214"/>
            </a:xfrm>
          </p:grpSpPr>
          <p:cxnSp>
            <p:nvCxnSpPr>
              <p:cNvPr id="718" name="Straight Arrow Connector 717">
                <a:extLst>
                  <a:ext uri="{FF2B5EF4-FFF2-40B4-BE49-F238E27FC236}">
                    <a16:creationId xmlns:a16="http://schemas.microsoft.com/office/drawing/2014/main" id="{75AEACB9-E905-4DB2-97E4-8C1A07C9ABC9}"/>
                  </a:ext>
                </a:extLst>
              </p:cNvPr>
              <p:cNvCxnSpPr>
                <a:cxnSpLocks/>
                <a:stCxn id="716" idx="6"/>
                <a:endCxn id="720" idx="2"/>
              </p:cNvCxnSpPr>
              <p:nvPr/>
            </p:nvCxnSpPr>
            <p:spPr>
              <a:xfrm flipV="1">
                <a:off x="1922558" y="3160651"/>
                <a:ext cx="299060" cy="1498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56FE41E3-0567-4CD5-94C5-F14EDAB55C4C}"/>
                  </a:ext>
                </a:extLst>
              </p:cNvPr>
              <p:cNvSpPr txBox="1"/>
              <p:nvPr/>
            </p:nvSpPr>
            <p:spPr>
              <a:xfrm>
                <a:off x="1963286" y="3213066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A9B3EE48-AA7C-4829-B4C9-027F050053D1}"/>
                </a:ext>
              </a:extLst>
            </p:cNvPr>
            <p:cNvSpPr/>
            <p:nvPr/>
          </p:nvSpPr>
          <p:spPr>
            <a:xfrm>
              <a:off x="11553829" y="3035135"/>
              <a:ext cx="642782" cy="45284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EQ</a:t>
              </a:r>
            </a:p>
          </p:txBody>
        </p: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9A5B99A2-05BD-4DA1-84DB-AB6CA5C6E03C}"/>
                </a:ext>
              </a:extLst>
            </p:cNvPr>
            <p:cNvGrpSpPr/>
            <p:nvPr/>
          </p:nvGrpSpPr>
          <p:grpSpPr>
            <a:xfrm>
              <a:off x="12196610" y="3261558"/>
              <a:ext cx="608900" cy="310231"/>
              <a:chOff x="1602824" y="2736704"/>
              <a:chExt cx="463922" cy="236367"/>
            </a:xfrm>
          </p:grpSpPr>
          <p:cxnSp>
            <p:nvCxnSpPr>
              <p:cNvPr id="722" name="Straight Arrow Connector 721">
                <a:extLst>
                  <a:ext uri="{FF2B5EF4-FFF2-40B4-BE49-F238E27FC236}">
                    <a16:creationId xmlns:a16="http://schemas.microsoft.com/office/drawing/2014/main" id="{1E7EA84E-8F84-46B1-B8DD-873C0D00F558}"/>
                  </a:ext>
                </a:extLst>
              </p:cNvPr>
              <p:cNvCxnSpPr>
                <a:cxnSpLocks/>
                <a:stCxn id="720" idx="6"/>
                <a:endCxn id="724" idx="2"/>
              </p:cNvCxnSpPr>
              <p:nvPr/>
            </p:nvCxnSpPr>
            <p:spPr>
              <a:xfrm>
                <a:off x="1602824" y="2736704"/>
                <a:ext cx="463922" cy="1617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8268404-D356-4A17-A09F-FDAEE756E146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EFD4A361-0096-4484-8ACF-762610A735FE}"/>
                </a:ext>
              </a:extLst>
            </p:cNvPr>
            <p:cNvSpPr/>
            <p:nvPr/>
          </p:nvSpPr>
          <p:spPr>
            <a:xfrm>
              <a:off x="12805511" y="3029060"/>
              <a:ext cx="943178" cy="5074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</a:t>
              </a:r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5841AB4B-8A62-4A68-9476-181F0088FEE9}"/>
                </a:ext>
              </a:extLst>
            </p:cNvPr>
            <p:cNvSpPr/>
            <p:nvPr/>
          </p:nvSpPr>
          <p:spPr>
            <a:xfrm>
              <a:off x="14190615" y="3106689"/>
              <a:ext cx="696137" cy="45984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EV</a:t>
              </a:r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E377D62A-25A0-4BDC-99A5-4008319284F9}"/>
                </a:ext>
              </a:extLst>
            </p:cNvPr>
            <p:cNvGrpSpPr/>
            <p:nvPr/>
          </p:nvGrpSpPr>
          <p:grpSpPr>
            <a:xfrm>
              <a:off x="14669895" y="3265478"/>
              <a:ext cx="679274" cy="71132"/>
              <a:chOff x="1092811" y="3040764"/>
              <a:chExt cx="2354024" cy="1751358"/>
            </a:xfrm>
          </p:grpSpPr>
          <p:cxnSp>
            <p:nvCxnSpPr>
              <p:cNvPr id="727" name="Straight Arrow Connector 726">
                <a:extLst>
                  <a:ext uri="{FF2B5EF4-FFF2-40B4-BE49-F238E27FC236}">
                    <a16:creationId xmlns:a16="http://schemas.microsoft.com/office/drawing/2014/main" id="{34225869-1B58-407F-984B-E00DC518C1F1}"/>
                  </a:ext>
                </a:extLst>
              </p:cNvPr>
              <p:cNvCxnSpPr>
                <a:cxnSpLocks/>
                <a:stCxn id="725" idx="6"/>
                <a:endCxn id="708" idx="2"/>
              </p:cNvCxnSpPr>
              <p:nvPr/>
            </p:nvCxnSpPr>
            <p:spPr>
              <a:xfrm flipV="1">
                <a:off x="1844331" y="3322553"/>
                <a:ext cx="1602504" cy="146956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BC36303-92D5-43CF-84DD-CC4CF051EA9E}"/>
                  </a:ext>
                </a:extLst>
              </p:cNvPr>
              <p:cNvSpPr txBox="1"/>
              <p:nvPr/>
            </p:nvSpPr>
            <p:spPr>
              <a:xfrm rot="19812038" flipH="1">
                <a:off x="1092811" y="3040764"/>
                <a:ext cx="230463" cy="186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81" b="1" dirty="0"/>
              </a:p>
            </p:txBody>
          </p:sp>
        </p:grp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AED42CBD-D7B7-4078-B510-E3ED640441F5}"/>
                </a:ext>
              </a:extLst>
            </p:cNvPr>
            <p:cNvSpPr txBox="1"/>
            <p:nvPr/>
          </p:nvSpPr>
          <p:spPr>
            <a:xfrm>
              <a:off x="14888174" y="3277218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s</a:t>
              </a: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F1A787CC-C235-4CCF-A96E-3116F4AB570E}"/>
              </a:ext>
            </a:extLst>
          </p:cNvPr>
          <p:cNvGrpSpPr/>
          <p:nvPr/>
        </p:nvGrpSpPr>
        <p:grpSpPr>
          <a:xfrm>
            <a:off x="3554633" y="28989702"/>
            <a:ext cx="1385578" cy="440221"/>
            <a:chOff x="1448277" y="29281996"/>
            <a:chExt cx="1385578" cy="440221"/>
          </a:xfrm>
        </p:grpSpPr>
        <p:grpSp>
          <p:nvGrpSpPr>
            <p:cNvPr id="756" name="Group 755">
              <a:extLst>
                <a:ext uri="{FF2B5EF4-FFF2-40B4-BE49-F238E27FC236}">
                  <a16:creationId xmlns:a16="http://schemas.microsoft.com/office/drawing/2014/main" id="{1815A1D1-71E1-4071-A68D-15E8B008D769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758" name="Straight Arrow Connector 757">
                <a:extLst>
                  <a:ext uri="{FF2B5EF4-FFF2-40B4-BE49-F238E27FC236}">
                    <a16:creationId xmlns:a16="http://schemas.microsoft.com/office/drawing/2014/main" id="{36DF3E86-32C2-4EAF-8D34-B824AAA76099}"/>
                  </a:ext>
                </a:extLst>
              </p:cNvPr>
              <p:cNvCxnSpPr>
                <a:cxnSpLocks/>
                <a:endCxn id="75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F032738A-E386-4815-9D3D-855306D9114F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{</a:t>
                </a:r>
              </a:p>
            </p:txBody>
          </p:sp>
        </p:grp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06BB59C-9FBF-4370-B4A2-1220D4A02009}"/>
                </a:ext>
              </a:extLst>
            </p:cNvPr>
            <p:cNvSpPr/>
            <p:nvPr/>
          </p:nvSpPr>
          <p:spPr>
            <a:xfrm>
              <a:off x="2241892" y="29281996"/>
              <a:ext cx="591963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E3AE77D9-F5EE-43D5-8BA8-EE3E9EE36496}"/>
              </a:ext>
            </a:extLst>
          </p:cNvPr>
          <p:cNvGrpSpPr/>
          <p:nvPr/>
        </p:nvGrpSpPr>
        <p:grpSpPr>
          <a:xfrm>
            <a:off x="3287856" y="29429923"/>
            <a:ext cx="1852027" cy="440221"/>
            <a:chOff x="5144517" y="26041680"/>
            <a:chExt cx="1135618" cy="440221"/>
          </a:xfrm>
        </p:grpSpPr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56527EE3-496D-4605-AA2F-CD073ECEE9B2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763" name="Straight Arrow Connector 762">
                <a:extLst>
                  <a:ext uri="{FF2B5EF4-FFF2-40B4-BE49-F238E27FC236}">
                    <a16:creationId xmlns:a16="http://schemas.microsoft.com/office/drawing/2014/main" id="{CC379D11-7139-4C1F-A781-BE5558F2427F}"/>
                  </a:ext>
                </a:extLst>
              </p:cNvPr>
              <p:cNvCxnSpPr>
                <a:cxnSpLocks/>
                <a:endCxn id="76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6CC5B033-D7E7-44CD-8E38-53B12379C811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}</a:t>
                </a:r>
              </a:p>
            </p:txBody>
          </p:sp>
        </p:grp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9D021CA1-3FCD-4A14-923B-B00689DB730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</a:t>
              </a: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9364A24F-2454-4A08-ABE6-247632036820}"/>
              </a:ext>
            </a:extLst>
          </p:cNvPr>
          <p:cNvGrpSpPr/>
          <p:nvPr/>
        </p:nvGrpSpPr>
        <p:grpSpPr>
          <a:xfrm>
            <a:off x="2903510" y="29994178"/>
            <a:ext cx="1440175" cy="440221"/>
            <a:chOff x="5111334" y="26041680"/>
            <a:chExt cx="1440175" cy="440221"/>
          </a:xfrm>
        </p:grpSpPr>
        <p:grpSp>
          <p:nvGrpSpPr>
            <p:cNvPr id="766" name="Group 765">
              <a:extLst>
                <a:ext uri="{FF2B5EF4-FFF2-40B4-BE49-F238E27FC236}">
                  <a16:creationId xmlns:a16="http://schemas.microsoft.com/office/drawing/2014/main" id="{65208ABC-558F-4394-9E18-145814CC2335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768" name="Straight Arrow Connector 767">
                <a:extLst>
                  <a:ext uri="{FF2B5EF4-FFF2-40B4-BE49-F238E27FC236}">
                    <a16:creationId xmlns:a16="http://schemas.microsoft.com/office/drawing/2014/main" id="{8A222797-AABA-45FB-85A6-661BA8499094}"/>
                  </a:ext>
                </a:extLst>
              </p:cNvPr>
              <p:cNvCxnSpPr>
                <a:cxnSpLocks/>
                <a:endCxn id="767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EB4579C1-ECAA-477F-97C7-BDAADB745BC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~</a:t>
                </a:r>
              </a:p>
            </p:txBody>
          </p:sp>
        </p:grp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A380E8E6-64C3-4E47-BF9D-4C23141997D2}"/>
                </a:ext>
              </a:extLst>
            </p:cNvPr>
            <p:cNvSpPr/>
            <p:nvPr/>
          </p:nvSpPr>
          <p:spPr>
            <a:xfrm>
              <a:off x="5914375" y="26041680"/>
              <a:ext cx="637134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760C67A5-B9B6-487C-8A44-98DB26B724D0}"/>
              </a:ext>
            </a:extLst>
          </p:cNvPr>
          <p:cNvGrpSpPr/>
          <p:nvPr/>
        </p:nvGrpSpPr>
        <p:grpSpPr>
          <a:xfrm>
            <a:off x="2607150" y="30442902"/>
            <a:ext cx="1423482" cy="440221"/>
            <a:chOff x="1448277" y="29281996"/>
            <a:chExt cx="1423482" cy="440221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18013E3F-9147-42BC-B6CA-632CFDE8589C}"/>
                </a:ext>
              </a:extLst>
            </p:cNvPr>
            <p:cNvGrpSpPr/>
            <p:nvPr/>
          </p:nvGrpSpPr>
          <p:grpSpPr>
            <a:xfrm>
              <a:off x="1448277" y="29464876"/>
              <a:ext cx="793615" cy="257341"/>
              <a:chOff x="1731728" y="2097209"/>
              <a:chExt cx="793615" cy="257341"/>
            </a:xfrm>
          </p:grpSpPr>
          <p:cxnSp>
            <p:nvCxnSpPr>
              <p:cNvPr id="808" name="Straight Arrow Connector 807">
                <a:extLst>
                  <a:ext uri="{FF2B5EF4-FFF2-40B4-BE49-F238E27FC236}">
                    <a16:creationId xmlns:a16="http://schemas.microsoft.com/office/drawing/2014/main" id="{06EBF8D1-8C2E-4D4A-9081-63BE8CB59554}"/>
                  </a:ext>
                </a:extLst>
              </p:cNvPr>
              <p:cNvCxnSpPr>
                <a:cxnSpLocks/>
                <a:endCxn id="807" idx="2"/>
              </p:cNvCxnSpPr>
              <p:nvPr/>
            </p:nvCxnSpPr>
            <p:spPr>
              <a:xfrm>
                <a:off x="1731728" y="2097209"/>
                <a:ext cx="793615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9" name="TextBox 808">
                <a:extLst>
                  <a:ext uri="{FF2B5EF4-FFF2-40B4-BE49-F238E27FC236}">
                    <a16:creationId xmlns:a16="http://schemas.microsoft.com/office/drawing/2014/main" id="{DE531046-66B4-4656-9AC7-C18AFED9EB47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‘</a:t>
                </a:r>
              </a:p>
            </p:txBody>
          </p:sp>
        </p:grp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3779D792-A21D-4160-B36E-108B5C871918}"/>
                </a:ext>
              </a:extLst>
            </p:cNvPr>
            <p:cNvSpPr/>
            <p:nvPr/>
          </p:nvSpPr>
          <p:spPr>
            <a:xfrm>
              <a:off x="2241892" y="29281996"/>
              <a:ext cx="62986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AE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A9C21B9-4605-4928-9B1F-A68BB6331643}"/>
              </a:ext>
            </a:extLst>
          </p:cNvPr>
          <p:cNvGrpSpPr/>
          <p:nvPr/>
        </p:nvGrpSpPr>
        <p:grpSpPr>
          <a:xfrm>
            <a:off x="2205919" y="30929535"/>
            <a:ext cx="1772267" cy="440221"/>
            <a:chOff x="5144517" y="26041680"/>
            <a:chExt cx="1135618" cy="440221"/>
          </a:xfrm>
        </p:grpSpPr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510FE9DB-1B4D-48DA-9AE5-B7902DB2427F}"/>
                </a:ext>
              </a:extLst>
            </p:cNvPr>
            <p:cNvGrpSpPr/>
            <p:nvPr/>
          </p:nvGrpSpPr>
          <p:grpSpPr>
            <a:xfrm>
              <a:off x="5144517" y="26224560"/>
              <a:ext cx="769858" cy="257341"/>
              <a:chOff x="1755486" y="2097209"/>
              <a:chExt cx="769858" cy="257341"/>
            </a:xfrm>
          </p:grpSpPr>
          <p:cxnSp>
            <p:nvCxnSpPr>
              <p:cNvPr id="813" name="Straight Arrow Connector 812">
                <a:extLst>
                  <a:ext uri="{FF2B5EF4-FFF2-40B4-BE49-F238E27FC236}">
                    <a16:creationId xmlns:a16="http://schemas.microsoft.com/office/drawing/2014/main" id="{37DBC229-285B-4A63-AE80-3E935E69410A}"/>
                  </a:ext>
                </a:extLst>
              </p:cNvPr>
              <p:cNvCxnSpPr>
                <a:cxnSpLocks/>
                <a:endCxn id="812" idx="2"/>
              </p:cNvCxnSpPr>
              <p:nvPr/>
            </p:nvCxnSpPr>
            <p:spPr>
              <a:xfrm>
                <a:off x="1755486" y="2097209"/>
                <a:ext cx="769858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A97750CB-32F2-4027-AE2B-76AC40DD40AD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“</a:t>
                </a:r>
              </a:p>
            </p:txBody>
          </p:sp>
        </p:grp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5B522820-4E35-41F3-AB65-A418402E6B32}"/>
                </a:ext>
              </a:extLst>
            </p:cNvPr>
            <p:cNvSpPr/>
            <p:nvPr/>
          </p:nvSpPr>
          <p:spPr>
            <a:xfrm>
              <a:off x="5914375" y="26041680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AF</a:t>
              </a:r>
            </a:p>
          </p:txBody>
        </p:sp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2404ACBA-AA83-404D-8DFE-7896598D8B18}"/>
              </a:ext>
            </a:extLst>
          </p:cNvPr>
          <p:cNvGrpSpPr/>
          <p:nvPr/>
        </p:nvGrpSpPr>
        <p:grpSpPr>
          <a:xfrm>
            <a:off x="1740135" y="31463997"/>
            <a:ext cx="1477827" cy="440221"/>
            <a:chOff x="5111334" y="26041680"/>
            <a:chExt cx="1477827" cy="440221"/>
          </a:xfrm>
        </p:grpSpPr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7C23C5D-5BE2-4653-8BAF-F2D60872E661}"/>
                </a:ext>
              </a:extLst>
            </p:cNvPr>
            <p:cNvGrpSpPr/>
            <p:nvPr/>
          </p:nvGrpSpPr>
          <p:grpSpPr>
            <a:xfrm>
              <a:off x="5111334" y="26224560"/>
              <a:ext cx="803040" cy="257341"/>
              <a:chOff x="1722303" y="2097209"/>
              <a:chExt cx="803040" cy="257341"/>
            </a:xfrm>
          </p:grpSpPr>
          <p:cxnSp>
            <p:nvCxnSpPr>
              <p:cNvPr id="818" name="Straight Arrow Connector 817">
                <a:extLst>
                  <a:ext uri="{FF2B5EF4-FFF2-40B4-BE49-F238E27FC236}">
                    <a16:creationId xmlns:a16="http://schemas.microsoft.com/office/drawing/2014/main" id="{9D310FAA-DEC9-4833-A735-5A56384B9728}"/>
                  </a:ext>
                </a:extLst>
              </p:cNvPr>
              <p:cNvCxnSpPr>
                <a:cxnSpLocks/>
                <a:endCxn id="817" idx="2"/>
              </p:cNvCxnSpPr>
              <p:nvPr/>
            </p:nvCxnSpPr>
            <p:spPr>
              <a:xfrm flipV="1">
                <a:off x="1722303" y="2097209"/>
                <a:ext cx="803040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9" name="TextBox 818">
                <a:extLst>
                  <a:ext uri="{FF2B5EF4-FFF2-40B4-BE49-F238E27FC236}">
                    <a16:creationId xmlns:a16="http://schemas.microsoft.com/office/drawing/2014/main" id="{DB16D6B7-80AC-4A1F-B772-DC41FDE87E3E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(</a:t>
                </a:r>
              </a:p>
            </p:txBody>
          </p:sp>
        </p:grp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F87601F1-377C-46B1-B330-826E14B837B9}"/>
                </a:ext>
              </a:extLst>
            </p:cNvPr>
            <p:cNvSpPr/>
            <p:nvPr/>
          </p:nvSpPr>
          <p:spPr>
            <a:xfrm>
              <a:off x="5914374" y="26041680"/>
              <a:ext cx="674787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AG</a:t>
              </a:r>
            </a:p>
          </p:txBody>
        </p: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FF9A1918-481F-4D4C-9A0A-F878AA4A007A}"/>
              </a:ext>
            </a:extLst>
          </p:cNvPr>
          <p:cNvGrpSpPr/>
          <p:nvPr/>
        </p:nvGrpSpPr>
        <p:grpSpPr>
          <a:xfrm>
            <a:off x="1402059" y="32087098"/>
            <a:ext cx="1487537" cy="440221"/>
            <a:chOff x="5111334" y="26041680"/>
            <a:chExt cx="1487537" cy="440221"/>
          </a:xfrm>
        </p:grpSpPr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05A06DE1-C3E4-4D88-A70C-B0626F2EF5F7}"/>
                </a:ext>
              </a:extLst>
            </p:cNvPr>
            <p:cNvGrpSpPr/>
            <p:nvPr/>
          </p:nvGrpSpPr>
          <p:grpSpPr>
            <a:xfrm>
              <a:off x="5111334" y="26224560"/>
              <a:ext cx="803041" cy="257341"/>
              <a:chOff x="1722303" y="2097209"/>
              <a:chExt cx="803041" cy="257341"/>
            </a:xfrm>
          </p:grpSpPr>
          <p:cxnSp>
            <p:nvCxnSpPr>
              <p:cNvPr id="823" name="Straight Arrow Connector 822">
                <a:extLst>
                  <a:ext uri="{FF2B5EF4-FFF2-40B4-BE49-F238E27FC236}">
                    <a16:creationId xmlns:a16="http://schemas.microsoft.com/office/drawing/2014/main" id="{A4CC15A8-37AB-45FD-B9A4-D199328E4351}"/>
                  </a:ext>
                </a:extLst>
              </p:cNvPr>
              <p:cNvCxnSpPr>
                <a:cxnSpLocks/>
                <a:endCxn id="822" idx="2"/>
              </p:cNvCxnSpPr>
              <p:nvPr/>
            </p:nvCxnSpPr>
            <p:spPr>
              <a:xfrm flipV="1">
                <a:off x="1722303" y="2097209"/>
                <a:ext cx="803041" cy="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4" name="TextBox 823">
                <a:extLst>
                  <a:ext uri="{FF2B5EF4-FFF2-40B4-BE49-F238E27FC236}">
                    <a16:creationId xmlns:a16="http://schemas.microsoft.com/office/drawing/2014/main" id="{3A5267DD-2955-4C70-945C-F5703EBAC75C}"/>
                  </a:ext>
                </a:extLst>
              </p:cNvPr>
              <p:cNvSpPr txBox="1"/>
              <p:nvPr/>
            </p:nvSpPr>
            <p:spPr>
              <a:xfrm>
                <a:off x="2014174" y="2123718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)</a:t>
                </a:r>
              </a:p>
            </p:txBody>
          </p:sp>
        </p:grp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A4DDB3B9-2478-494B-AC11-B59CDB7D57E6}"/>
                </a:ext>
              </a:extLst>
            </p:cNvPr>
            <p:cNvSpPr/>
            <p:nvPr/>
          </p:nvSpPr>
          <p:spPr>
            <a:xfrm>
              <a:off x="5914375" y="26041680"/>
              <a:ext cx="684496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AH</a:t>
              </a:r>
            </a:p>
          </p:txBody>
        </p:sp>
      </p:grp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41514B41-25B2-46A0-9C02-1BFF2146C3C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5654965"/>
            <a:ext cx="1333357" cy="15155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FED8B866-96DF-430C-98EE-B0F40C9D6BA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175333"/>
            <a:ext cx="1424412" cy="146348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496109D-1CCF-4082-91FD-FD89E447F4F8}"/>
              </a:ext>
            </a:extLst>
          </p:cNvPr>
          <p:cNvSpPr/>
          <p:nvPr/>
        </p:nvSpPr>
        <p:spPr>
          <a:xfrm>
            <a:off x="4251607" y="8213241"/>
            <a:ext cx="363506" cy="366491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5211AD-1A94-4AB1-8CBB-EA713428AD79}"/>
              </a:ext>
            </a:extLst>
          </p:cNvPr>
          <p:cNvGrpSpPr/>
          <p:nvPr/>
        </p:nvGrpSpPr>
        <p:grpSpPr>
          <a:xfrm>
            <a:off x="4363643" y="8624107"/>
            <a:ext cx="979035" cy="364781"/>
            <a:chOff x="4581026" y="794596"/>
            <a:chExt cx="1535494" cy="1014711"/>
          </a:xfrm>
        </p:grpSpPr>
        <p:sp>
          <p:nvSpPr>
            <p:cNvPr id="81" name="Arrow: U-Turn 80">
              <a:extLst>
                <a:ext uri="{FF2B5EF4-FFF2-40B4-BE49-F238E27FC236}">
                  <a16:creationId xmlns:a16="http://schemas.microsoft.com/office/drawing/2014/main" id="{2AA58C67-B351-4F3F-A9F1-0B256488DC1C}"/>
                </a:ext>
              </a:extLst>
            </p:cNvPr>
            <p:cNvSpPr/>
            <p:nvPr/>
          </p:nvSpPr>
          <p:spPr>
            <a:xfrm rot="10800000" flipH="1">
              <a:off x="4581026" y="794596"/>
              <a:ext cx="287565" cy="353351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CCCFC7-BAB6-4D8A-92B9-6B948C6AB254}"/>
                </a:ext>
              </a:extLst>
            </p:cNvPr>
            <p:cNvSpPr txBox="1"/>
            <p:nvPr/>
          </p:nvSpPr>
          <p:spPr>
            <a:xfrm>
              <a:off x="5310993" y="1226224"/>
              <a:ext cx="805527" cy="583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b="1" dirty="0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CEFEEB4-EF1A-4596-8590-B64718AAAAE4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351463" y="8396487"/>
            <a:ext cx="90014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3204A09-31B6-4DEB-A237-9DC004DCC52E}"/>
              </a:ext>
            </a:extLst>
          </p:cNvPr>
          <p:cNvSpPr txBox="1"/>
          <p:nvPr/>
        </p:nvSpPr>
        <p:spPr>
          <a:xfrm>
            <a:off x="3274077" y="8482817"/>
            <a:ext cx="1110279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8317A8-7394-48FA-85A1-B32D23B411E8}"/>
              </a:ext>
            </a:extLst>
          </p:cNvPr>
          <p:cNvSpPr txBox="1"/>
          <p:nvPr/>
        </p:nvSpPr>
        <p:spPr>
          <a:xfrm>
            <a:off x="3948828" y="8788308"/>
            <a:ext cx="1140390" cy="23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0,1,2,3,4,5,6,7,8,9</a:t>
            </a:r>
          </a:p>
        </p:txBody>
      </p: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E6E5648E-0AA7-49F4-948D-8B4E5015F10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6788531"/>
            <a:ext cx="1500341" cy="14021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B0F777E1-21D0-4BF4-9FD1-C416FD22D87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282803"/>
            <a:ext cx="1591169" cy="135273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4C4BD783-A3A6-4BDE-901E-F0615416CB0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7764531"/>
            <a:ext cx="1766813" cy="130456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3199179F-41CD-4A7F-8996-2AA8AA79C8F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8396489"/>
            <a:ext cx="1895222" cy="124136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DE9C5900-6537-40B8-800B-9627FBE0FAC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9678881"/>
            <a:ext cx="1986030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426A0A77-7BC2-4914-8020-28CA47B19F8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0322099"/>
            <a:ext cx="2874061" cy="104880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0100F5-CB75-4702-B246-ED54265C7BF7}"/>
              </a:ext>
            </a:extLst>
          </p:cNvPr>
          <p:cNvGrpSpPr/>
          <p:nvPr/>
        </p:nvGrpSpPr>
        <p:grpSpPr>
          <a:xfrm>
            <a:off x="4400492" y="11585350"/>
            <a:ext cx="1792755" cy="486648"/>
            <a:chOff x="2192832" y="11676328"/>
            <a:chExt cx="1792755" cy="486648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D0D2F6-1CFA-4E25-959A-A82454970F17}"/>
                </a:ext>
              </a:extLst>
            </p:cNvPr>
            <p:cNvCxnSpPr>
              <a:cxnSpLocks/>
            </p:cNvCxnSpPr>
            <p:nvPr/>
          </p:nvCxnSpPr>
          <p:spPr>
            <a:xfrm>
              <a:off x="2192832" y="11872177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E7872D3-AC17-41FA-BC70-3DEB8E55BEF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391" y="11859208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12B1BF6-20C3-48DC-9334-F1B36D3B5647}"/>
                </a:ext>
              </a:extLst>
            </p:cNvPr>
            <p:cNvSpPr txBox="1"/>
            <p:nvPr/>
          </p:nvSpPr>
          <p:spPr>
            <a:xfrm>
              <a:off x="3286194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DDBB142-0E0F-46C4-9F82-B9C014D8A0A5}"/>
                </a:ext>
              </a:extLst>
            </p:cNvPr>
            <p:cNvSpPr/>
            <p:nvPr/>
          </p:nvSpPr>
          <p:spPr>
            <a:xfrm>
              <a:off x="3619827" y="11676328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AQ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FFD4EA8-943C-4DEC-AF8C-D585DF15D11B}"/>
                </a:ext>
              </a:extLst>
            </p:cNvPr>
            <p:cNvSpPr txBox="1"/>
            <p:nvPr/>
          </p:nvSpPr>
          <p:spPr>
            <a:xfrm>
              <a:off x="2369299" y="119321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63DB2C-F12A-473E-B174-9CC91C2F7B60}"/>
                </a:ext>
              </a:extLst>
            </p:cNvPr>
            <p:cNvSpPr/>
            <p:nvPr/>
          </p:nvSpPr>
          <p:spPr>
            <a:xfrm>
              <a:off x="2732552" y="11689297"/>
              <a:ext cx="365760" cy="365760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4E472D68-F5BE-47F0-A991-9D9CF77C1A0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202371"/>
            <a:ext cx="2916370" cy="96077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08C64F-E57C-4C33-B1C7-5D43D2A187A4}"/>
              </a:ext>
            </a:extLst>
          </p:cNvPr>
          <p:cNvGrpSpPr/>
          <p:nvPr/>
        </p:nvGrpSpPr>
        <p:grpSpPr>
          <a:xfrm>
            <a:off x="4517207" y="13123028"/>
            <a:ext cx="811066" cy="230832"/>
            <a:chOff x="2427272" y="2010614"/>
            <a:chExt cx="811066" cy="230832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8EEC621-87A4-47B4-8187-7F02AD01975F}"/>
                </a:ext>
              </a:extLst>
            </p:cNvPr>
            <p:cNvCxnSpPr>
              <a:cxnSpLocks/>
            </p:cNvCxnSpPr>
            <p:nvPr/>
          </p:nvCxnSpPr>
          <p:spPr>
            <a:xfrm>
              <a:off x="2427272" y="2054141"/>
              <a:ext cx="8110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344D2D1-5DF0-45E7-8F78-B536EFE902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3FCE1537-530C-4FEC-A4C0-271D5DC4AEC1}"/>
              </a:ext>
            </a:extLst>
          </p:cNvPr>
          <p:cNvSpPr/>
          <p:nvPr/>
        </p:nvSpPr>
        <p:spPr>
          <a:xfrm>
            <a:off x="5329446" y="130005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52277A-33AA-49C4-B135-9F0A05583C07}"/>
              </a:ext>
            </a:extLst>
          </p:cNvPr>
          <p:cNvGrpSpPr/>
          <p:nvPr/>
        </p:nvGrpSpPr>
        <p:grpSpPr>
          <a:xfrm>
            <a:off x="6324001" y="12511599"/>
            <a:ext cx="533436" cy="230832"/>
            <a:chOff x="2704902" y="2010614"/>
            <a:chExt cx="533436" cy="230832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1F60448-A676-414B-BA1A-23850C1817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A00507-29DA-4760-BC85-9DFADA8165EB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29E14414-E9B9-4D0F-B347-01634F3C5253}"/>
              </a:ext>
            </a:extLst>
          </p:cNvPr>
          <p:cNvSpPr/>
          <p:nvPr/>
        </p:nvSpPr>
        <p:spPr>
          <a:xfrm>
            <a:off x="6835611" y="12348325"/>
            <a:ext cx="64460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F8C1EA-DD82-468F-8DC5-853DBAA5DCA9}"/>
              </a:ext>
            </a:extLst>
          </p:cNvPr>
          <p:cNvGrpSpPr/>
          <p:nvPr/>
        </p:nvGrpSpPr>
        <p:grpSpPr>
          <a:xfrm>
            <a:off x="7480211" y="12531205"/>
            <a:ext cx="268239" cy="337973"/>
            <a:chOff x="2780116" y="1903473"/>
            <a:chExt cx="268239" cy="337973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253BCBA-5C88-4CD1-AD29-D3F72119D1F1}"/>
                </a:ext>
              </a:extLst>
            </p:cNvPr>
            <p:cNvCxnSpPr>
              <a:cxnSpLocks/>
              <a:stCxn id="134" idx="6"/>
              <a:endCxn id="138" idx="2"/>
            </p:cNvCxnSpPr>
            <p:nvPr/>
          </p:nvCxnSpPr>
          <p:spPr>
            <a:xfrm>
              <a:off x="2780116" y="1903473"/>
              <a:ext cx="268239" cy="173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41D6D0F-ED0E-4D41-BBC2-B085D99BE24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2482905-36EF-4A3E-BD2B-F39EE2BE7612}"/>
              </a:ext>
            </a:extLst>
          </p:cNvPr>
          <p:cNvGrpSpPr/>
          <p:nvPr/>
        </p:nvGrpSpPr>
        <p:grpSpPr>
          <a:xfrm>
            <a:off x="8088613" y="12483075"/>
            <a:ext cx="533436" cy="230832"/>
            <a:chOff x="2704902" y="2010614"/>
            <a:chExt cx="533436" cy="230832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E0347-D56D-47F7-94D1-6C901C7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EC28E5-5515-4310-A979-C03FB10CDF3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D6039218-C8AA-4685-AD84-161F30A546C8}"/>
              </a:ext>
            </a:extLst>
          </p:cNvPr>
          <p:cNvSpPr/>
          <p:nvPr/>
        </p:nvSpPr>
        <p:spPr>
          <a:xfrm>
            <a:off x="8628701" y="1239486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CD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EC7900C-9293-420E-90AE-5917DEDD2458}"/>
              </a:ext>
            </a:extLst>
          </p:cNvPr>
          <p:cNvGrpSpPr/>
          <p:nvPr/>
        </p:nvGrpSpPr>
        <p:grpSpPr>
          <a:xfrm>
            <a:off x="8966639" y="12439710"/>
            <a:ext cx="583772" cy="365760"/>
            <a:chOff x="2704902" y="2010614"/>
            <a:chExt cx="533436" cy="230832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EB94919-9401-4BD9-A639-82BE82A64CF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6F1F56-CD39-4CEB-932E-2E531196B87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46180E70-354B-42C8-8BCE-E92D8EEE9B22}"/>
              </a:ext>
            </a:extLst>
          </p:cNvPr>
          <p:cNvSpPr/>
          <p:nvPr/>
        </p:nvSpPr>
        <p:spPr>
          <a:xfrm>
            <a:off x="9557063" y="1235800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CV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B747A4-9943-4242-9A36-DAB892D05205}"/>
              </a:ext>
            </a:extLst>
          </p:cNvPr>
          <p:cNvGrpSpPr/>
          <p:nvPr/>
        </p:nvGrpSpPr>
        <p:grpSpPr>
          <a:xfrm>
            <a:off x="9915239" y="12433214"/>
            <a:ext cx="533436" cy="230832"/>
            <a:chOff x="2704902" y="2010614"/>
            <a:chExt cx="533436" cy="23083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C233E9D-9545-4B99-B6DC-D9D7BCF0EA5B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AAD07B-05FB-47AC-A760-488254FEB900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50" name="Oval 149">
            <a:extLst>
              <a:ext uri="{FF2B5EF4-FFF2-40B4-BE49-F238E27FC236}">
                <a16:creationId xmlns:a16="http://schemas.microsoft.com/office/drawing/2014/main" id="{BA821C52-D5F1-461A-9C79-0D495CDCE02C}"/>
              </a:ext>
            </a:extLst>
          </p:cNvPr>
          <p:cNvSpPr/>
          <p:nvPr/>
        </p:nvSpPr>
        <p:spPr>
          <a:xfrm>
            <a:off x="10455327" y="1232691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DJ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1B987A0-915A-4264-8FD2-744124316D4C}"/>
              </a:ext>
            </a:extLst>
          </p:cNvPr>
          <p:cNvGrpSpPr/>
          <p:nvPr/>
        </p:nvGrpSpPr>
        <p:grpSpPr>
          <a:xfrm>
            <a:off x="10811352" y="12416627"/>
            <a:ext cx="533436" cy="230832"/>
            <a:chOff x="2704902" y="2010614"/>
            <a:chExt cx="533436" cy="230832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B645976-8591-4045-A196-DE0DF97A9749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5BF5130-CEE8-4A33-A4D1-26F07E37205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61F0A94F-3023-4F29-8419-0FEF15229C4F}"/>
              </a:ext>
            </a:extLst>
          </p:cNvPr>
          <p:cNvSpPr/>
          <p:nvPr/>
        </p:nvSpPr>
        <p:spPr>
          <a:xfrm>
            <a:off x="11351440" y="123170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DU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551617-67CF-44EC-B596-D09EFB8855AD}"/>
              </a:ext>
            </a:extLst>
          </p:cNvPr>
          <p:cNvGrpSpPr/>
          <p:nvPr/>
        </p:nvGrpSpPr>
        <p:grpSpPr>
          <a:xfrm>
            <a:off x="11723852" y="12439710"/>
            <a:ext cx="533436" cy="230832"/>
            <a:chOff x="2704902" y="2010614"/>
            <a:chExt cx="533436" cy="230832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B9F36A2-4B74-4CCF-9BDF-AA77A1808E5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9002F54-1DC5-4744-85B1-928EAB0E3791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y</a:t>
              </a:r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AC2B3A6E-248E-4878-BF5D-106A8624681E}"/>
              </a:ext>
            </a:extLst>
          </p:cNvPr>
          <p:cNvSpPr/>
          <p:nvPr/>
        </p:nvSpPr>
        <p:spPr>
          <a:xfrm>
            <a:off x="12263940" y="1232691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EC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45B48C3-B71D-4167-A919-EFD9CFDD2948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5512326" y="12548630"/>
            <a:ext cx="811464" cy="4519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9A8B6A7-F82E-4E16-AB37-B6B17D42456D}"/>
              </a:ext>
            </a:extLst>
          </p:cNvPr>
          <p:cNvGrpSpPr/>
          <p:nvPr/>
        </p:nvGrpSpPr>
        <p:grpSpPr>
          <a:xfrm>
            <a:off x="5695206" y="13176617"/>
            <a:ext cx="1191981" cy="288722"/>
            <a:chOff x="1942470" y="-583745"/>
            <a:chExt cx="1128049" cy="2868550"/>
          </a:xfrm>
        </p:grpSpPr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43E89EB-9CA5-4FE9-AEC5-2C7FCB7462CD}"/>
                </a:ext>
              </a:extLst>
            </p:cNvPr>
            <p:cNvCxnSpPr>
              <a:cxnSpLocks/>
              <a:stCxn id="130" idx="6"/>
              <a:endCxn id="163" idx="2"/>
            </p:cNvCxnSpPr>
            <p:nvPr/>
          </p:nvCxnSpPr>
          <p:spPr>
            <a:xfrm flipV="1">
              <a:off x="1942470" y="-583745"/>
              <a:ext cx="1128049" cy="6750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425AE5D-D7BD-4719-921E-FFA733E2CD36}"/>
                </a:ext>
              </a:extLst>
            </p:cNvPr>
            <p:cNvSpPr txBox="1"/>
            <p:nvPr/>
          </p:nvSpPr>
          <p:spPr>
            <a:xfrm>
              <a:off x="2648607" y="181643"/>
              <a:ext cx="150495" cy="210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h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1FF0195C-52BA-437D-AA89-6EEFE004AFFA}"/>
              </a:ext>
            </a:extLst>
          </p:cNvPr>
          <p:cNvSpPr/>
          <p:nvPr/>
        </p:nvSpPr>
        <p:spPr>
          <a:xfrm>
            <a:off x="6887187" y="13008419"/>
            <a:ext cx="686776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AS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70FF50-5413-4D73-9D99-1CEA1C3B0067}"/>
              </a:ext>
            </a:extLst>
          </p:cNvPr>
          <p:cNvGrpSpPr/>
          <p:nvPr/>
        </p:nvGrpSpPr>
        <p:grpSpPr>
          <a:xfrm>
            <a:off x="7573963" y="13172765"/>
            <a:ext cx="589626" cy="320397"/>
            <a:chOff x="3017422" y="-1634287"/>
            <a:chExt cx="558004" cy="4324738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01CED8C-88B1-4F27-8228-542C4E739E28}"/>
                </a:ext>
              </a:extLst>
            </p:cNvPr>
            <p:cNvCxnSpPr>
              <a:cxnSpLocks/>
              <a:stCxn id="163" idx="6"/>
              <a:endCxn id="167" idx="2"/>
            </p:cNvCxnSpPr>
            <p:nvPr/>
          </p:nvCxnSpPr>
          <p:spPr>
            <a:xfrm flipV="1">
              <a:off x="3017422" y="-1634287"/>
              <a:ext cx="558004" cy="519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520F79B-9423-48A1-A4C5-5D2BEEA03AF7}"/>
                </a:ext>
              </a:extLst>
            </p:cNvPr>
            <p:cNvSpPr txBox="1"/>
            <p:nvPr/>
          </p:nvSpPr>
          <p:spPr>
            <a:xfrm>
              <a:off x="3097160" y="-166886"/>
              <a:ext cx="150495" cy="2857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e</a:t>
              </a:r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D4474B76-FA94-431E-B9F5-730B5047463E}"/>
              </a:ext>
            </a:extLst>
          </p:cNvPr>
          <p:cNvSpPr/>
          <p:nvPr/>
        </p:nvSpPr>
        <p:spPr>
          <a:xfrm>
            <a:off x="8163589" y="13004567"/>
            <a:ext cx="434629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8F5C3F1-CDD0-4BE5-9D89-558E8A37ED4A}"/>
              </a:ext>
            </a:extLst>
          </p:cNvPr>
          <p:cNvGrpSpPr/>
          <p:nvPr/>
        </p:nvGrpSpPr>
        <p:grpSpPr>
          <a:xfrm>
            <a:off x="8570103" y="13172765"/>
            <a:ext cx="338084" cy="377244"/>
            <a:chOff x="2568621" y="-1912814"/>
            <a:chExt cx="319952" cy="6232600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DBD03F1-B487-4D0A-A809-A2B46752E414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2595228" y="-1912814"/>
              <a:ext cx="29334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66E4CD7-E1CB-4D77-9367-274A0942E028}"/>
                </a:ext>
              </a:extLst>
            </p:cNvPr>
            <p:cNvSpPr txBox="1"/>
            <p:nvPr/>
          </p:nvSpPr>
          <p:spPr>
            <a:xfrm>
              <a:off x="2568621" y="822453"/>
              <a:ext cx="150495" cy="349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3CE504C1-C1F7-4C1B-9DEC-1F60B5EDFD6F}"/>
              </a:ext>
            </a:extLst>
          </p:cNvPr>
          <p:cNvSpPr/>
          <p:nvPr/>
        </p:nvSpPr>
        <p:spPr>
          <a:xfrm>
            <a:off x="8908187" y="13004567"/>
            <a:ext cx="453523" cy="33639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0FF1C5-9F7B-4148-B2F9-3E3076069BF4}"/>
              </a:ext>
            </a:extLst>
          </p:cNvPr>
          <p:cNvSpPr/>
          <p:nvPr/>
        </p:nvSpPr>
        <p:spPr>
          <a:xfrm>
            <a:off x="9780769" y="13001928"/>
            <a:ext cx="638924" cy="336396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CW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D724937-063E-41DE-8179-116C3F217E56}"/>
              </a:ext>
            </a:extLst>
          </p:cNvPr>
          <p:cNvSpPr txBox="1"/>
          <p:nvPr/>
        </p:nvSpPr>
        <p:spPr>
          <a:xfrm>
            <a:off x="9378698" y="13261083"/>
            <a:ext cx="159024" cy="21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81" b="1" dirty="0"/>
              <a:t>k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3CECFCA-EDBB-4EEF-A351-4BD4381C76AF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9305425" y="13165390"/>
            <a:ext cx="475344" cy="47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80DBAC0-7317-4B48-A2C4-0D3E58A0E2A6}"/>
              </a:ext>
            </a:extLst>
          </p:cNvPr>
          <p:cNvGrpSpPr/>
          <p:nvPr/>
        </p:nvGrpSpPr>
        <p:grpSpPr>
          <a:xfrm>
            <a:off x="5830941" y="13895572"/>
            <a:ext cx="533436" cy="230832"/>
            <a:chOff x="2704902" y="2010614"/>
            <a:chExt cx="533436" cy="230832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0A00875-1BAB-4C71-B10C-EB015AA8E473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D0C78C9-44DD-45FC-B7C7-94FE76CAAC04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B295C2B0-9D6C-43F1-962C-F848BD05D600}"/>
              </a:ext>
            </a:extLst>
          </p:cNvPr>
          <p:cNvSpPr/>
          <p:nvPr/>
        </p:nvSpPr>
        <p:spPr>
          <a:xfrm>
            <a:off x="6356320" y="13749198"/>
            <a:ext cx="560921" cy="365760"/>
          </a:xfrm>
          <a:prstGeom prst="ellipse">
            <a:avLst/>
          </a:prstGeom>
          <a:noFill/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AT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6C26957-A5E7-4DE5-BBF0-128A9C41A46D}"/>
              </a:ext>
            </a:extLst>
          </p:cNvPr>
          <p:cNvGrpSpPr/>
          <p:nvPr/>
        </p:nvGrpSpPr>
        <p:grpSpPr>
          <a:xfrm>
            <a:off x="6917241" y="13913601"/>
            <a:ext cx="982037" cy="235390"/>
            <a:chOff x="2262953" y="2054008"/>
            <a:chExt cx="982037" cy="235390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9D3AA91-E42C-47BA-98AF-B8F1350DBC30}"/>
                </a:ext>
              </a:extLst>
            </p:cNvPr>
            <p:cNvCxnSpPr>
              <a:cxnSpLocks/>
              <a:stCxn id="178" idx="6"/>
              <a:endCxn id="182" idx="2"/>
            </p:cNvCxnSpPr>
            <p:nvPr/>
          </p:nvCxnSpPr>
          <p:spPr>
            <a:xfrm flipV="1">
              <a:off x="2262953" y="2054008"/>
              <a:ext cx="982037" cy="1847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EE05173-479B-47AF-81F9-049E15333EEA}"/>
                </a:ext>
              </a:extLst>
            </p:cNvPr>
            <p:cNvSpPr txBox="1"/>
            <p:nvPr/>
          </p:nvSpPr>
          <p:spPr>
            <a:xfrm>
              <a:off x="2634192" y="20585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D0EDEDEE-5695-42B8-AE14-B4D12D5E1DDA}"/>
              </a:ext>
            </a:extLst>
          </p:cNvPr>
          <p:cNvSpPr/>
          <p:nvPr/>
        </p:nvSpPr>
        <p:spPr>
          <a:xfrm>
            <a:off x="7899278" y="13730721"/>
            <a:ext cx="418287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BM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6D52A3D-AD42-4E4C-9223-122E386CCDFA}"/>
              </a:ext>
            </a:extLst>
          </p:cNvPr>
          <p:cNvGrpSpPr/>
          <p:nvPr/>
        </p:nvGrpSpPr>
        <p:grpSpPr>
          <a:xfrm>
            <a:off x="8317565" y="13890716"/>
            <a:ext cx="484940" cy="230832"/>
            <a:chOff x="2810641" y="2086646"/>
            <a:chExt cx="484940" cy="230832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5953EF6-D5B5-49AE-BB75-E9655B2ED5B0}"/>
                </a:ext>
              </a:extLst>
            </p:cNvPr>
            <p:cNvCxnSpPr>
              <a:cxnSpLocks/>
              <a:stCxn id="182" idx="6"/>
              <a:endCxn id="186" idx="2"/>
            </p:cNvCxnSpPr>
            <p:nvPr/>
          </p:nvCxnSpPr>
          <p:spPr>
            <a:xfrm>
              <a:off x="2810641" y="2109531"/>
              <a:ext cx="484940" cy="455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B840281-E46C-4FDF-9702-6F2E21C17EC9}"/>
                </a:ext>
              </a:extLst>
            </p:cNvPr>
            <p:cNvSpPr txBox="1"/>
            <p:nvPr/>
          </p:nvSpPr>
          <p:spPr>
            <a:xfrm>
              <a:off x="2887468" y="208664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EB451C5F-F37D-4780-AB08-55F14F4A4CA0}"/>
              </a:ext>
            </a:extLst>
          </p:cNvPr>
          <p:cNvSpPr/>
          <p:nvPr/>
        </p:nvSpPr>
        <p:spPr>
          <a:xfrm>
            <a:off x="8802505" y="13735279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5EF8707-FF51-417D-BF85-FFCB11019534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5512326" y="13366291"/>
            <a:ext cx="315161" cy="57280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150DFA-368B-45CB-97C0-9545DEEF9654}"/>
              </a:ext>
            </a:extLst>
          </p:cNvPr>
          <p:cNvGrpSpPr/>
          <p:nvPr/>
        </p:nvGrpSpPr>
        <p:grpSpPr>
          <a:xfrm>
            <a:off x="5987369" y="14144087"/>
            <a:ext cx="8522728" cy="638815"/>
            <a:chOff x="2786755" y="14028186"/>
            <a:chExt cx="13547336" cy="111834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9A8A38E-2C1E-40F1-9572-30C8D605C9F1}"/>
                </a:ext>
              </a:extLst>
            </p:cNvPr>
            <p:cNvGrpSpPr/>
            <p:nvPr/>
          </p:nvGrpSpPr>
          <p:grpSpPr>
            <a:xfrm>
              <a:off x="2786755" y="14475248"/>
              <a:ext cx="550526" cy="431942"/>
              <a:chOff x="2647146" y="824897"/>
              <a:chExt cx="419448" cy="3314895"/>
            </a:xfrm>
          </p:grpSpPr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E82988CB-8C46-4026-8D58-E9DC0A20E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7144" y="824897"/>
                <a:ext cx="419448" cy="1873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EFC3E4F-3957-42E0-AC9F-F3A741E49D51}"/>
                  </a:ext>
                </a:extLst>
              </p:cNvPr>
              <p:cNvSpPr txBox="1"/>
              <p:nvPr/>
            </p:nvSpPr>
            <p:spPr>
              <a:xfrm>
                <a:off x="2840591" y="2036632"/>
                <a:ext cx="150494" cy="210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o</a:t>
                </a:r>
              </a:p>
            </p:txBody>
          </p:sp>
        </p:grp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B7CF60F-4182-4F95-94E1-DE7C1352AC25}"/>
                </a:ext>
              </a:extLst>
            </p:cNvPr>
            <p:cNvSpPr/>
            <p:nvPr/>
          </p:nvSpPr>
          <p:spPr>
            <a:xfrm>
              <a:off x="3342789" y="14174850"/>
              <a:ext cx="735906" cy="632163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AU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53FD860-D6AB-4D23-81D1-6EFB16E23AE5}"/>
                </a:ext>
              </a:extLst>
            </p:cNvPr>
            <p:cNvSpPr/>
            <p:nvPr/>
          </p:nvSpPr>
          <p:spPr>
            <a:xfrm>
              <a:off x="4715447" y="14285029"/>
              <a:ext cx="870642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BN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1A3F243-6911-433A-8720-73BE988A540B}"/>
                </a:ext>
              </a:extLst>
            </p:cNvPr>
            <p:cNvGrpSpPr/>
            <p:nvPr/>
          </p:nvGrpSpPr>
          <p:grpSpPr>
            <a:xfrm>
              <a:off x="5586089" y="14502780"/>
              <a:ext cx="353426" cy="349995"/>
              <a:chOff x="3137201" y="855046"/>
              <a:chExt cx="269277" cy="4466526"/>
            </a:xfrm>
          </p:grpSpPr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AE4FC412-9C6A-4A1B-8866-372D60075621}"/>
                  </a:ext>
                </a:extLst>
              </p:cNvPr>
              <p:cNvCxnSpPr>
                <a:cxnSpLocks/>
                <a:stCxn id="197" idx="6"/>
                <a:endCxn id="201" idx="2"/>
              </p:cNvCxnSpPr>
              <p:nvPr/>
            </p:nvCxnSpPr>
            <p:spPr>
              <a:xfrm>
                <a:off x="3137201" y="855046"/>
                <a:ext cx="269277" cy="13147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304BC65-3213-4F3E-B330-912B10FF43A6}"/>
                  </a:ext>
                </a:extLst>
              </p:cNvPr>
              <p:cNvSpPr txBox="1"/>
              <p:nvPr/>
            </p:nvSpPr>
            <p:spPr>
              <a:xfrm>
                <a:off x="3174955" y="1824231"/>
                <a:ext cx="150495" cy="349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t</a:t>
                </a:r>
              </a:p>
            </p:txBody>
          </p:sp>
        </p:grp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6801F9A-8758-49A4-81FB-EC77BCD36A4A}"/>
                </a:ext>
              </a:extLst>
            </p:cNvPr>
            <p:cNvSpPr/>
            <p:nvPr/>
          </p:nvSpPr>
          <p:spPr>
            <a:xfrm>
              <a:off x="5939514" y="14295331"/>
              <a:ext cx="643396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CG</a:t>
              </a:r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C952CD9-161B-4262-BBF5-2A8AAF36A40E}"/>
                </a:ext>
              </a:extLst>
            </p:cNvPr>
            <p:cNvGrpSpPr/>
            <p:nvPr/>
          </p:nvGrpSpPr>
          <p:grpSpPr>
            <a:xfrm>
              <a:off x="6487552" y="14513082"/>
              <a:ext cx="622435" cy="624102"/>
              <a:chOff x="1997415" y="869561"/>
              <a:chExt cx="474237" cy="5550680"/>
            </a:xfrm>
          </p:grpSpPr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0460CD1-74DC-4311-9F77-BF1B19B23955}"/>
                  </a:ext>
                </a:extLst>
              </p:cNvPr>
              <p:cNvCxnSpPr>
                <a:cxnSpLocks/>
                <a:stCxn id="201" idx="6"/>
                <a:endCxn id="209" idx="2"/>
              </p:cNvCxnSpPr>
              <p:nvPr/>
            </p:nvCxnSpPr>
            <p:spPr>
              <a:xfrm>
                <a:off x="2070068" y="869561"/>
                <a:ext cx="401584" cy="35085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2222FCE-A583-4AC4-A9B8-F885C864C341}"/>
                  </a:ext>
                </a:extLst>
              </p:cNvPr>
              <p:cNvSpPr txBox="1"/>
              <p:nvPr/>
            </p:nvSpPr>
            <p:spPr>
              <a:xfrm>
                <a:off x="1997415" y="2153281"/>
                <a:ext cx="150495" cy="426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i</a:t>
                </a:r>
              </a:p>
            </p:txBody>
          </p:sp>
        </p:grp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4B2F849-6673-47D4-9C21-C9B722E87C48}"/>
                </a:ext>
              </a:extLst>
            </p:cNvPr>
            <p:cNvSpPr/>
            <p:nvPr/>
          </p:nvSpPr>
          <p:spPr>
            <a:xfrm>
              <a:off x="7109989" y="14230720"/>
              <a:ext cx="831009" cy="64362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CX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075485F-EC78-4E04-8C92-CF6ED0E94343}"/>
                </a:ext>
              </a:extLst>
            </p:cNvPr>
            <p:cNvGrpSpPr/>
            <p:nvPr/>
          </p:nvGrpSpPr>
          <p:grpSpPr>
            <a:xfrm>
              <a:off x="7859738" y="14509072"/>
              <a:ext cx="452040" cy="637455"/>
              <a:chOff x="2130448" y="1033918"/>
              <a:chExt cx="344413" cy="478083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DC214233-AC3B-42AB-884B-91DBA7987E7E}"/>
                  </a:ext>
                </a:extLst>
              </p:cNvPr>
              <p:cNvCxnSpPr>
                <a:cxnSpLocks/>
                <a:stCxn id="209" idx="6"/>
                <a:endCxn id="213" idx="2"/>
              </p:cNvCxnSpPr>
              <p:nvPr/>
            </p:nvCxnSpPr>
            <p:spPr>
              <a:xfrm flipV="1">
                <a:off x="2192363" y="1033918"/>
                <a:ext cx="282498" cy="32594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398F379-C0BC-44EB-BC38-19C003D57AFD}"/>
                  </a:ext>
                </a:extLst>
              </p:cNvPr>
              <p:cNvSpPr txBox="1"/>
              <p:nvPr/>
            </p:nvSpPr>
            <p:spPr>
              <a:xfrm>
                <a:off x="2130448" y="2216585"/>
                <a:ext cx="150496" cy="3598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n</a:t>
                </a:r>
              </a:p>
            </p:txBody>
          </p:sp>
        </p:grp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8F7AB30-EB32-4796-82B2-23AA018F1DC0}"/>
                </a:ext>
              </a:extLst>
            </p:cNvPr>
            <p:cNvSpPr/>
            <p:nvPr/>
          </p:nvSpPr>
          <p:spPr>
            <a:xfrm>
              <a:off x="8311774" y="14293875"/>
              <a:ext cx="879511" cy="43039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DK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D697BA25-3613-4D89-9C75-FE6AC8C13957}"/>
                </a:ext>
              </a:extLst>
            </p:cNvPr>
            <p:cNvGrpSpPr/>
            <p:nvPr/>
          </p:nvGrpSpPr>
          <p:grpSpPr>
            <a:xfrm>
              <a:off x="13639628" y="14431849"/>
              <a:ext cx="569242" cy="563636"/>
              <a:chOff x="2970748" y="2036521"/>
              <a:chExt cx="433710" cy="507794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8F9CC6BC-1743-43EC-AF56-6AE93A959F11}"/>
                  </a:ext>
                </a:extLst>
              </p:cNvPr>
              <p:cNvCxnSpPr>
                <a:cxnSpLocks/>
                <a:stCxn id="233" idx="6"/>
                <a:endCxn id="739" idx="2"/>
              </p:cNvCxnSpPr>
              <p:nvPr/>
            </p:nvCxnSpPr>
            <p:spPr>
              <a:xfrm flipV="1">
                <a:off x="3074511" y="2036521"/>
                <a:ext cx="329947" cy="3761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A42A9EA-473A-4FB8-9E16-5610F618F0BA}"/>
                  </a:ext>
                </a:extLst>
              </p:cNvPr>
              <p:cNvSpPr txBox="1"/>
              <p:nvPr/>
            </p:nvSpPr>
            <p:spPr>
              <a:xfrm>
                <a:off x="2970748" y="2297417"/>
                <a:ext cx="150495" cy="246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37E1A34-A5BB-4221-A584-7C842B8F6E68}"/>
                </a:ext>
              </a:extLst>
            </p:cNvPr>
            <p:cNvSpPr/>
            <p:nvPr/>
          </p:nvSpPr>
          <p:spPr>
            <a:xfrm>
              <a:off x="15406451" y="14028186"/>
              <a:ext cx="927640" cy="632163"/>
            </a:xfrm>
            <a:prstGeom prst="ellipse">
              <a:avLst/>
            </a:prstGeom>
            <a:noFill/>
            <a:ln w="34925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EU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BE572A4-68E2-4AC4-9DEA-25C42CDDCF48}"/>
                </a:ext>
              </a:extLst>
            </p:cNvPr>
            <p:cNvGrpSpPr/>
            <p:nvPr/>
          </p:nvGrpSpPr>
          <p:grpSpPr>
            <a:xfrm>
              <a:off x="8882458" y="14509071"/>
              <a:ext cx="621580" cy="433323"/>
              <a:chOff x="2029887" y="991784"/>
              <a:chExt cx="473587" cy="3445533"/>
            </a:xfrm>
          </p:grpSpPr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F4463D37-DE0B-4316-ABB1-E386A0E241F4}"/>
                  </a:ext>
                </a:extLst>
              </p:cNvPr>
              <p:cNvCxnSpPr>
                <a:cxnSpLocks/>
                <a:stCxn id="213" idx="6"/>
                <a:endCxn id="221" idx="2"/>
              </p:cNvCxnSpPr>
              <p:nvPr/>
            </p:nvCxnSpPr>
            <p:spPr>
              <a:xfrm>
                <a:off x="2265186" y="991784"/>
                <a:ext cx="238288" cy="58563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E39BA9C-2622-42B6-B2D5-B619E4E6C57A}"/>
                  </a:ext>
                </a:extLst>
              </p:cNvPr>
              <p:cNvSpPr txBox="1"/>
              <p:nvPr/>
            </p:nvSpPr>
            <p:spPr>
              <a:xfrm>
                <a:off x="2029887" y="2258239"/>
                <a:ext cx="150495" cy="217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u</a:t>
                </a:r>
              </a:p>
            </p:txBody>
          </p:sp>
        </p:grp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CEAFDC3-D902-4012-9FB9-0484FF3D3F6D}"/>
                </a:ext>
              </a:extLst>
            </p:cNvPr>
            <p:cNvSpPr/>
            <p:nvPr/>
          </p:nvSpPr>
          <p:spPr>
            <a:xfrm>
              <a:off x="9504037" y="14364972"/>
              <a:ext cx="748386" cy="4355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DV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B517149-1F63-407A-B895-6E27B35F8DF1}"/>
                </a:ext>
              </a:extLst>
            </p:cNvPr>
            <p:cNvGrpSpPr/>
            <p:nvPr/>
          </p:nvGrpSpPr>
          <p:grpSpPr>
            <a:xfrm>
              <a:off x="10206204" y="14474379"/>
              <a:ext cx="228075" cy="476898"/>
              <a:chOff x="3064567" y="2054141"/>
              <a:chExt cx="173771" cy="400529"/>
            </a:xfrm>
          </p:grpSpPr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1A9976CF-7960-4950-8231-7C27648ED7D1}"/>
                  </a:ext>
                </a:extLst>
              </p:cNvPr>
              <p:cNvCxnSpPr>
                <a:cxnSpLocks/>
                <a:stCxn id="221" idx="6"/>
              </p:cNvCxnSpPr>
              <p:nvPr/>
            </p:nvCxnSpPr>
            <p:spPr>
              <a:xfrm flipV="1">
                <a:off x="3099786" y="2054141"/>
                <a:ext cx="138552" cy="909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ECF8F41-F189-41B1-8C51-CB287DDD2204}"/>
                  </a:ext>
                </a:extLst>
              </p:cNvPr>
              <p:cNvSpPr txBox="1"/>
              <p:nvPr/>
            </p:nvSpPr>
            <p:spPr>
              <a:xfrm>
                <a:off x="3064567" y="2224506"/>
                <a:ext cx="150495" cy="23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e</a:t>
                </a:r>
              </a:p>
            </p:txBody>
          </p:sp>
        </p:grp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5AAD99F-9DF3-4816-9DA6-F6C2958D4592}"/>
                </a:ext>
              </a:extLst>
            </p:cNvPr>
            <p:cNvSpPr/>
            <p:nvPr/>
          </p:nvSpPr>
          <p:spPr>
            <a:xfrm>
              <a:off x="10443000" y="14291865"/>
              <a:ext cx="735906" cy="40273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ED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71C7F2F-8F6E-45EB-9CF8-0B33D7674475}"/>
                </a:ext>
              </a:extLst>
            </p:cNvPr>
            <p:cNvGrpSpPr/>
            <p:nvPr/>
          </p:nvGrpSpPr>
          <p:grpSpPr>
            <a:xfrm>
              <a:off x="11178908" y="14478072"/>
              <a:ext cx="432209" cy="460508"/>
              <a:chOff x="1935964" y="1918436"/>
              <a:chExt cx="329302" cy="3197423"/>
            </a:xfrm>
          </p:grpSpPr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D9339FA-F230-494A-BA23-01C4C9023856}"/>
                  </a:ext>
                </a:extLst>
              </p:cNvPr>
              <p:cNvCxnSpPr>
                <a:cxnSpLocks/>
                <a:stCxn id="225" idx="6"/>
                <a:endCxn id="229" idx="2"/>
              </p:cNvCxnSpPr>
              <p:nvPr/>
            </p:nvCxnSpPr>
            <p:spPr>
              <a:xfrm flipV="1">
                <a:off x="1935964" y="1918436"/>
                <a:ext cx="329302" cy="1052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2FAF748-79D4-46C7-A285-8E3062070B99}"/>
                  </a:ext>
                </a:extLst>
              </p:cNvPr>
              <p:cNvSpPr txBox="1"/>
              <p:nvPr/>
            </p:nvSpPr>
            <p:spPr>
              <a:xfrm>
                <a:off x="1963286" y="3213068"/>
                <a:ext cx="150495" cy="190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w</a:t>
                </a:r>
              </a:p>
            </p:txBody>
          </p:sp>
        </p:grp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3B803D3-D6D8-4405-899A-F578869AD024}"/>
                </a:ext>
              </a:extLst>
            </p:cNvPr>
            <p:cNvSpPr/>
            <p:nvPr/>
          </p:nvSpPr>
          <p:spPr>
            <a:xfrm>
              <a:off x="11611115" y="14272666"/>
              <a:ext cx="735906" cy="410812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EI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302AE72-8CE7-4F58-843C-129AB39821AD}"/>
                </a:ext>
              </a:extLst>
            </p:cNvPr>
            <p:cNvGrpSpPr/>
            <p:nvPr/>
          </p:nvGrpSpPr>
          <p:grpSpPr>
            <a:xfrm>
              <a:off x="12347021" y="14473598"/>
              <a:ext cx="515777" cy="231758"/>
              <a:chOff x="1717421" y="1476035"/>
              <a:chExt cx="392970" cy="1497036"/>
            </a:xfrm>
          </p:grpSpPr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27DAB53E-E116-4467-8629-F49FC659BEE4}"/>
                  </a:ext>
                </a:extLst>
              </p:cNvPr>
              <p:cNvCxnSpPr>
                <a:cxnSpLocks/>
                <a:stCxn id="229" idx="6"/>
                <a:endCxn id="233" idx="2"/>
              </p:cNvCxnSpPr>
              <p:nvPr/>
            </p:nvCxnSpPr>
            <p:spPr>
              <a:xfrm flipV="1">
                <a:off x="1717421" y="1476035"/>
                <a:ext cx="392970" cy="2890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759FB98-D47A-4FBC-931C-80C5998A7291}"/>
                  </a:ext>
                </a:extLst>
              </p:cNvPr>
              <p:cNvSpPr txBox="1"/>
              <p:nvPr/>
            </p:nvSpPr>
            <p:spPr>
              <a:xfrm>
                <a:off x="1781620" y="2764272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h</a:t>
                </a:r>
              </a:p>
            </p:txBody>
          </p: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DD55B05-620B-46F7-BEEE-C0C8C91B949F}"/>
                </a:ext>
              </a:extLst>
            </p:cNvPr>
            <p:cNvSpPr/>
            <p:nvPr/>
          </p:nvSpPr>
          <p:spPr>
            <a:xfrm>
              <a:off x="12862798" y="14266591"/>
              <a:ext cx="913019" cy="41401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EN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319476B-8902-49F3-BA31-6FE7DF452535}"/>
                </a:ext>
              </a:extLst>
            </p:cNvPr>
            <p:cNvSpPr txBox="1"/>
            <p:nvPr/>
          </p:nvSpPr>
          <p:spPr>
            <a:xfrm>
              <a:off x="14932321" y="14737210"/>
              <a:ext cx="197525" cy="274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n</a:t>
              </a:r>
            </a:p>
          </p:txBody>
        </p:sp>
      </p:grp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0EB16C7-2058-4099-9AE0-2492C5D861C1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383010" y="13312727"/>
            <a:ext cx="604357" cy="10857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8C863C95-7069-483C-AD18-8AD5EC3CC509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1792971"/>
            <a:ext cx="2918674" cy="90171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DAC7B9C8-1866-432C-A3D4-F1FCBD13A00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3180015"/>
            <a:ext cx="3060853" cy="76301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E87BB442-C767-4CAE-961E-B51FB1F2A3E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5382682"/>
            <a:ext cx="4605978" cy="54274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16052B2-76D0-41C8-86AB-7461260A8831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6477677"/>
            <a:ext cx="5152086" cy="43324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171647F1-21FB-4010-914B-8AA72AD2CA3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7790689"/>
            <a:ext cx="5573553" cy="30194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8DF65F93-0946-423D-8F80-520FDF17ED5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8850643"/>
            <a:ext cx="6208442" cy="195952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DB4AA95A-0E66-4FB1-9880-CAD027A4FF7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469624" y="19594764"/>
            <a:ext cx="6802699" cy="12154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1EB948CB-52A6-44C7-828B-F6018CB1B9A8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1402059" y="21175925"/>
            <a:ext cx="67565" cy="11131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14CF2080-C4A3-423C-BB61-10E80B88768A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49306" cy="104709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9F1E0D22-9594-4598-BCE2-E21BDF33B7FB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715874" cy="99364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24CA94FC-004A-4466-9E9B-93FDF0C796FF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161206" cy="944985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E4951860-2F3E-4A21-9513-A7AB1461124D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431498" cy="90096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D519CAED-0A84-4990-9038-21C8DAF05B49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1832460" cy="843687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22BA3E68-9584-4029-95DF-6D6FAE3C814E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078184" cy="79800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5AE3C750-8DA7-4DCB-8B2A-11E484D33488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69624" y="21175925"/>
            <a:ext cx="2659810" cy="74191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AB79C51A-1EED-4D23-B23D-A79E710E450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2798836" cy="692012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BFECADE3-4290-425E-8AD2-2E44456DCD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209729" cy="62818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3F244C44-1F37-4462-BD38-98694A4AEF4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401640" cy="567412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21932A96-9F55-462E-8D56-AD828B781F8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612058" cy="51217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8FDE6D0D-71A0-4DA6-8B4E-DCBA0331E9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3865295" cy="45632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4" name="Straight Connector 843">
            <a:extLst>
              <a:ext uri="{FF2B5EF4-FFF2-40B4-BE49-F238E27FC236}">
                <a16:creationId xmlns:a16="http://schemas.microsoft.com/office/drawing/2014/main" id="{291E85DE-77D7-4428-8507-64462E9FF482}"/>
              </a:ext>
            </a:extLst>
          </p:cNvPr>
          <p:cNvCxnSpPr>
            <a:cxnSpLocks/>
          </p:cNvCxnSpPr>
          <p:nvPr/>
        </p:nvCxnSpPr>
        <p:spPr>
          <a:xfrm>
            <a:off x="2536425" y="22242725"/>
            <a:ext cx="3193929" cy="25759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70555069-4D0F-4461-B628-CBDBCDB16443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4431583" cy="14429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6E470FD4-CE49-4802-BE49-05C0AD475207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598940" y="21122361"/>
            <a:ext cx="5670565" cy="21727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8" name="TextBox 737">
            <a:extLst>
              <a:ext uri="{FF2B5EF4-FFF2-40B4-BE49-F238E27FC236}">
                <a16:creationId xmlns:a16="http://schemas.microsoft.com/office/drawing/2014/main" id="{BAD96835-FB0C-4ED9-BA17-BA3022394B66}"/>
              </a:ext>
            </a:extLst>
          </p:cNvPr>
          <p:cNvSpPr txBox="1"/>
          <p:nvPr/>
        </p:nvSpPr>
        <p:spPr>
          <a:xfrm>
            <a:off x="6804029" y="14588210"/>
            <a:ext cx="130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F8576B61-EBDA-46BC-A364-6BB61BEF8543}"/>
              </a:ext>
            </a:extLst>
          </p:cNvPr>
          <p:cNvSpPr/>
          <p:nvPr/>
        </p:nvSpPr>
        <p:spPr>
          <a:xfrm>
            <a:off x="13173105" y="14256418"/>
            <a:ext cx="462963" cy="23649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ER</a:t>
            </a:r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2E6FA0A3-6A3A-4300-8A08-278168616AAB}"/>
              </a:ext>
            </a:extLst>
          </p:cNvPr>
          <p:cNvSpPr/>
          <p:nvPr/>
        </p:nvSpPr>
        <p:spPr>
          <a:xfrm>
            <a:off x="3480115" y="6522289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BB46B93-1DCF-40B8-A8C0-7F0676F9F4D9}"/>
              </a:ext>
            </a:extLst>
          </p:cNvPr>
          <p:cNvCxnSpPr>
            <a:cxnSpLocks/>
            <a:stCxn id="39" idx="5"/>
          </p:cNvCxnSpPr>
          <p:nvPr/>
        </p:nvCxnSpPr>
        <p:spPr>
          <a:xfrm flipV="1">
            <a:off x="3566263" y="5282390"/>
            <a:ext cx="19066827" cy="797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8C67831D-8429-4611-B501-0177A36758C2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626771" y="5798030"/>
            <a:ext cx="18607975" cy="859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7EF57139-78E8-46D9-A27A-9F23C5B64F82}"/>
              </a:ext>
            </a:extLst>
          </p:cNvPr>
          <p:cNvCxnSpPr>
            <a:cxnSpLocks/>
          </p:cNvCxnSpPr>
          <p:nvPr/>
        </p:nvCxnSpPr>
        <p:spPr>
          <a:xfrm flipV="1">
            <a:off x="3728113" y="6296238"/>
            <a:ext cx="18366836" cy="121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3C48BEFD-8BD7-4D28-A315-DFCB2F746D48}"/>
              </a:ext>
            </a:extLst>
          </p:cNvPr>
          <p:cNvCxnSpPr>
            <a:cxnSpLocks/>
            <a:stCxn id="740" idx="5"/>
          </p:cNvCxnSpPr>
          <p:nvPr/>
        </p:nvCxnSpPr>
        <p:spPr>
          <a:xfrm flipV="1">
            <a:off x="3792311" y="6722950"/>
            <a:ext cx="17994806" cy="1115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08627855-7105-4F3C-8623-AA399AB7E52B}"/>
              </a:ext>
            </a:extLst>
          </p:cNvPr>
          <p:cNvCxnSpPr>
            <a:cxnSpLocks/>
          </p:cNvCxnSpPr>
          <p:nvPr/>
        </p:nvCxnSpPr>
        <p:spPr>
          <a:xfrm>
            <a:off x="4120203" y="10058162"/>
            <a:ext cx="18089901" cy="1507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F1A042D7-2469-418F-AC61-5B3C036D6111}"/>
              </a:ext>
            </a:extLst>
          </p:cNvPr>
          <p:cNvCxnSpPr>
            <a:cxnSpLocks/>
            <a:stCxn id="92" idx="4"/>
          </p:cNvCxnSpPr>
          <p:nvPr/>
        </p:nvCxnSpPr>
        <p:spPr>
          <a:xfrm>
            <a:off x="4140362" y="9861758"/>
            <a:ext cx="0" cy="1954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004A8179-F565-4D50-A803-63D13793C91F}"/>
              </a:ext>
            </a:extLst>
          </p:cNvPr>
          <p:cNvCxnSpPr>
            <a:cxnSpLocks/>
          </p:cNvCxnSpPr>
          <p:nvPr/>
        </p:nvCxnSpPr>
        <p:spPr>
          <a:xfrm>
            <a:off x="5000580" y="10514318"/>
            <a:ext cx="17058372" cy="11667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15B04AD7-4044-4671-B468-683767BB8853}"/>
              </a:ext>
            </a:extLst>
          </p:cNvPr>
          <p:cNvCxnSpPr>
            <a:cxnSpLocks/>
          </p:cNvCxnSpPr>
          <p:nvPr/>
        </p:nvCxnSpPr>
        <p:spPr>
          <a:xfrm>
            <a:off x="5109951" y="11310665"/>
            <a:ext cx="0" cy="16662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C43EFA96-BC92-4D3E-94C3-6E8C0F208B68}"/>
              </a:ext>
            </a:extLst>
          </p:cNvPr>
          <p:cNvCxnSpPr>
            <a:cxnSpLocks/>
          </p:cNvCxnSpPr>
          <p:nvPr/>
        </p:nvCxnSpPr>
        <p:spPr>
          <a:xfrm>
            <a:off x="5165660" y="12071998"/>
            <a:ext cx="16900781" cy="200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351877D9-00D3-4FC2-816B-3BED9348B1D2}"/>
              </a:ext>
            </a:extLst>
          </p:cNvPr>
          <p:cNvCxnSpPr>
            <a:cxnSpLocks/>
          </p:cNvCxnSpPr>
          <p:nvPr/>
        </p:nvCxnSpPr>
        <p:spPr>
          <a:xfrm>
            <a:off x="5165660" y="11905371"/>
            <a:ext cx="0" cy="16662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4" name="Oval 783">
            <a:extLst>
              <a:ext uri="{FF2B5EF4-FFF2-40B4-BE49-F238E27FC236}">
                <a16:creationId xmlns:a16="http://schemas.microsoft.com/office/drawing/2014/main" id="{C0295A23-BA21-48B9-915A-961E92FA195E}"/>
              </a:ext>
            </a:extLst>
          </p:cNvPr>
          <p:cNvSpPr/>
          <p:nvPr/>
        </p:nvSpPr>
        <p:spPr>
          <a:xfrm>
            <a:off x="24926085" y="2019939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</a:t>
            </a:r>
          </a:p>
        </p:txBody>
      </p:sp>
      <p:cxnSp>
        <p:nvCxnSpPr>
          <p:cNvPr id="789" name="Straight Arrow Connector 788">
            <a:extLst>
              <a:ext uri="{FF2B5EF4-FFF2-40B4-BE49-F238E27FC236}">
                <a16:creationId xmlns:a16="http://schemas.microsoft.com/office/drawing/2014/main" id="{6E4BFA75-6539-4810-A77B-E512E2A66FF3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854235" y="6748594"/>
            <a:ext cx="3254730" cy="134507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Straight Arrow Connector 792">
            <a:extLst>
              <a:ext uri="{FF2B5EF4-FFF2-40B4-BE49-F238E27FC236}">
                <a16:creationId xmlns:a16="http://schemas.microsoft.com/office/drawing/2014/main" id="{A04E4E52-C8EB-4516-8F07-C1803A49C42C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632554" y="5300296"/>
            <a:ext cx="2476411" cy="148990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6" name="Straight Arrow Connector 795">
            <a:extLst>
              <a:ext uri="{FF2B5EF4-FFF2-40B4-BE49-F238E27FC236}">
                <a16:creationId xmlns:a16="http://schemas.microsoft.com/office/drawing/2014/main" id="{7F41398F-2E1F-4047-8D44-E78E080293D5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288784" y="5851594"/>
            <a:ext cx="2820181" cy="143477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Straight Arrow Connector 799">
            <a:extLst>
              <a:ext uri="{FF2B5EF4-FFF2-40B4-BE49-F238E27FC236}">
                <a16:creationId xmlns:a16="http://schemas.microsoft.com/office/drawing/2014/main" id="{0618D680-1DD3-4708-95B2-C1662F000CAB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075078" y="10660188"/>
            <a:ext cx="3033887" cy="953920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7D3DF881-324E-4FEC-9386-41A99F50E142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134808" y="6308433"/>
            <a:ext cx="2974157" cy="138909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5AC0AC6A-0846-4C95-B985-C075C7219BC5}"/>
              </a:ext>
            </a:extLst>
          </p:cNvPr>
          <p:cNvGrpSpPr/>
          <p:nvPr/>
        </p:nvGrpSpPr>
        <p:grpSpPr>
          <a:xfrm>
            <a:off x="5109951" y="11477292"/>
            <a:ext cx="19999014" cy="8722099"/>
            <a:chOff x="5109951" y="11477292"/>
            <a:chExt cx="19999014" cy="8722099"/>
          </a:xfrm>
        </p:grpSpPr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64F9C677-96ED-4160-B46C-7FF15C3A7B3B}"/>
                </a:ext>
              </a:extLst>
            </p:cNvPr>
            <p:cNvCxnSpPr>
              <a:cxnSpLocks/>
            </p:cNvCxnSpPr>
            <p:nvPr/>
          </p:nvCxnSpPr>
          <p:spPr>
            <a:xfrm>
              <a:off x="5109951" y="11477292"/>
              <a:ext cx="16936380" cy="148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515FA62A-2411-40A1-8EE4-DC0ECC9EF7F3}"/>
                </a:ext>
              </a:extLst>
            </p:cNvPr>
            <p:cNvCxnSpPr>
              <a:cxnSpLocks/>
              <a:endCxn id="784" idx="0"/>
            </p:cNvCxnSpPr>
            <p:nvPr/>
          </p:nvCxnSpPr>
          <p:spPr>
            <a:xfrm>
              <a:off x="22073452" y="11492165"/>
              <a:ext cx="3035513" cy="870722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6DA9E17C-8454-49BF-A935-5341DCC7F56A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075078" y="12092038"/>
            <a:ext cx="3033887" cy="81073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7F4AE0A5-26D0-4645-D6CC-D13CC9422E7F}"/>
              </a:ext>
            </a:extLst>
          </p:cNvPr>
          <p:cNvCxnSpPr>
            <a:cxnSpLocks/>
            <a:stCxn id="154" idx="4"/>
          </p:cNvCxnSpPr>
          <p:nvPr/>
        </p:nvCxnSpPr>
        <p:spPr>
          <a:xfrm>
            <a:off x="11534320" y="12682811"/>
            <a:ext cx="0" cy="5962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347FEAAE-AF20-D973-E077-93BC7087ABD4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10638207" y="12692670"/>
            <a:ext cx="0" cy="6795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2C698DFA-5816-5F35-7C98-F3C4112A186A}"/>
              </a:ext>
            </a:extLst>
          </p:cNvPr>
          <p:cNvCxnSpPr>
            <a:cxnSpLocks/>
            <a:stCxn id="146" idx="4"/>
          </p:cNvCxnSpPr>
          <p:nvPr/>
        </p:nvCxnSpPr>
        <p:spPr>
          <a:xfrm>
            <a:off x="9739943" y="12723766"/>
            <a:ext cx="0" cy="8170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Straight Connector 752">
            <a:extLst>
              <a:ext uri="{FF2B5EF4-FFF2-40B4-BE49-F238E27FC236}">
                <a16:creationId xmlns:a16="http://schemas.microsoft.com/office/drawing/2014/main" id="{2E6FBFF0-4E33-1EE2-B4A2-EC1165864368}"/>
              </a:ext>
            </a:extLst>
          </p:cNvPr>
          <p:cNvCxnSpPr>
            <a:cxnSpLocks/>
            <a:stCxn id="142" idx="4"/>
          </p:cNvCxnSpPr>
          <p:nvPr/>
        </p:nvCxnSpPr>
        <p:spPr>
          <a:xfrm>
            <a:off x="8811581" y="12760626"/>
            <a:ext cx="0" cy="671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Straight Connector 753">
            <a:extLst>
              <a:ext uri="{FF2B5EF4-FFF2-40B4-BE49-F238E27FC236}">
                <a16:creationId xmlns:a16="http://schemas.microsoft.com/office/drawing/2014/main" id="{26493BDE-CCDD-115A-50BD-16AAACD0C971}"/>
              </a:ext>
            </a:extLst>
          </p:cNvPr>
          <p:cNvCxnSpPr>
            <a:cxnSpLocks/>
            <a:stCxn id="138" idx="4"/>
          </p:cNvCxnSpPr>
          <p:nvPr/>
        </p:nvCxnSpPr>
        <p:spPr>
          <a:xfrm>
            <a:off x="7931330" y="12731468"/>
            <a:ext cx="0" cy="7400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FD4299CD-85FC-9438-D1C4-06E854FC2E80}"/>
              </a:ext>
            </a:extLst>
          </p:cNvPr>
          <p:cNvCxnSpPr>
            <a:cxnSpLocks/>
            <a:stCxn id="134" idx="4"/>
          </p:cNvCxnSpPr>
          <p:nvPr/>
        </p:nvCxnSpPr>
        <p:spPr>
          <a:xfrm>
            <a:off x="7157911" y="12714085"/>
            <a:ext cx="2662" cy="1100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A7647FB4-C901-DC64-850C-F8D794424F19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9134949" y="13340963"/>
            <a:ext cx="0" cy="797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13A2A265-E433-FED5-19B1-0AFFF25C0C13}"/>
              </a:ext>
            </a:extLst>
          </p:cNvPr>
          <p:cNvCxnSpPr>
            <a:cxnSpLocks/>
            <a:stCxn id="167" idx="4"/>
          </p:cNvCxnSpPr>
          <p:nvPr/>
        </p:nvCxnSpPr>
        <p:spPr>
          <a:xfrm>
            <a:off x="8380904" y="13340963"/>
            <a:ext cx="0" cy="797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1B5894B9-DC46-522B-D219-192D061DF82F}"/>
              </a:ext>
            </a:extLst>
          </p:cNvPr>
          <p:cNvCxnSpPr>
            <a:cxnSpLocks/>
            <a:stCxn id="163" idx="4"/>
          </p:cNvCxnSpPr>
          <p:nvPr/>
        </p:nvCxnSpPr>
        <p:spPr>
          <a:xfrm flipH="1">
            <a:off x="7230413" y="13344815"/>
            <a:ext cx="162" cy="997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B6634978-F554-2AC8-F305-9646B2694039}"/>
              </a:ext>
            </a:extLst>
          </p:cNvPr>
          <p:cNvCxnSpPr>
            <a:cxnSpLocks/>
            <a:stCxn id="182" idx="4"/>
          </p:cNvCxnSpPr>
          <p:nvPr/>
        </p:nvCxnSpPr>
        <p:spPr>
          <a:xfrm>
            <a:off x="8108422" y="14096481"/>
            <a:ext cx="0" cy="4760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04C6AF34-2C73-AD15-D16B-CE31E0768317}"/>
              </a:ext>
            </a:extLst>
          </p:cNvPr>
          <p:cNvCxnSpPr>
            <a:cxnSpLocks/>
            <a:stCxn id="178" idx="4"/>
          </p:cNvCxnSpPr>
          <p:nvPr/>
        </p:nvCxnSpPr>
        <p:spPr>
          <a:xfrm>
            <a:off x="6636781" y="14114958"/>
            <a:ext cx="141542" cy="767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F47CA408-96C0-2966-B419-8EA76F619DBA}"/>
              </a:ext>
            </a:extLst>
          </p:cNvPr>
          <p:cNvCxnSpPr>
            <a:cxnSpLocks/>
            <a:stCxn id="739" idx="4"/>
          </p:cNvCxnSpPr>
          <p:nvPr/>
        </p:nvCxnSpPr>
        <p:spPr>
          <a:xfrm>
            <a:off x="13404587" y="14492910"/>
            <a:ext cx="0" cy="561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B489595F-491A-3B44-3ECA-386015E9CE7F}"/>
              </a:ext>
            </a:extLst>
          </p:cNvPr>
          <p:cNvCxnSpPr>
            <a:cxnSpLocks/>
            <a:stCxn id="233" idx="4"/>
          </p:cNvCxnSpPr>
          <p:nvPr/>
        </p:nvCxnSpPr>
        <p:spPr>
          <a:xfrm>
            <a:off x="12613475" y="14516760"/>
            <a:ext cx="0" cy="6847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CC8EA60C-0F61-2589-CA58-9C01474016E9}"/>
              </a:ext>
            </a:extLst>
          </p:cNvPr>
          <p:cNvCxnSpPr>
            <a:cxnSpLocks/>
            <a:stCxn id="229" idx="4"/>
          </p:cNvCxnSpPr>
          <p:nvPr/>
        </p:nvCxnSpPr>
        <p:spPr>
          <a:xfrm>
            <a:off x="11770320" y="14518401"/>
            <a:ext cx="0" cy="6682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7A0925FD-FC2E-DB45-244F-4E3AFE80633D}"/>
              </a:ext>
            </a:extLst>
          </p:cNvPr>
          <p:cNvCxnSpPr>
            <a:cxnSpLocks/>
            <a:stCxn id="225" idx="4"/>
          </p:cNvCxnSpPr>
          <p:nvPr/>
        </p:nvCxnSpPr>
        <p:spPr>
          <a:xfrm>
            <a:off x="11035451" y="14524755"/>
            <a:ext cx="0" cy="9035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E596EEE8-825C-052A-1350-BEF63A8A07C8}"/>
              </a:ext>
            </a:extLst>
          </p:cNvPr>
          <p:cNvCxnSpPr>
            <a:cxnSpLocks/>
            <a:stCxn id="221" idx="4"/>
          </p:cNvCxnSpPr>
          <p:nvPr/>
        </p:nvCxnSpPr>
        <p:spPr>
          <a:xfrm>
            <a:off x="10448668" y="14585230"/>
            <a:ext cx="7" cy="861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4452E0EB-9916-AEB9-1A34-E33E4D8CC30B}"/>
              </a:ext>
            </a:extLst>
          </p:cNvPr>
          <p:cNvCxnSpPr>
            <a:cxnSpLocks/>
            <a:stCxn id="213" idx="4"/>
          </p:cNvCxnSpPr>
          <p:nvPr/>
        </p:nvCxnSpPr>
        <p:spPr>
          <a:xfrm>
            <a:off x="9739853" y="14541700"/>
            <a:ext cx="0" cy="1639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55FB6B1-6793-AE5C-4334-3ED8F713C5C4}"/>
              </a:ext>
            </a:extLst>
          </p:cNvPr>
          <p:cNvCxnSpPr>
            <a:cxnSpLocks/>
            <a:stCxn id="209" idx="4"/>
          </p:cNvCxnSpPr>
          <p:nvPr/>
        </p:nvCxnSpPr>
        <p:spPr>
          <a:xfrm>
            <a:off x="8968544" y="14627425"/>
            <a:ext cx="0" cy="1501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2470BD5D-425B-650C-8A08-8549547AD643}"/>
              </a:ext>
            </a:extLst>
          </p:cNvPr>
          <p:cNvCxnSpPr>
            <a:cxnSpLocks/>
            <a:stCxn id="201" idx="4"/>
          </p:cNvCxnSpPr>
          <p:nvPr/>
        </p:nvCxnSpPr>
        <p:spPr>
          <a:xfrm>
            <a:off x="8173176" y="14545450"/>
            <a:ext cx="0" cy="23211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C9C74BC1-9CED-356E-4471-3F4490D1622D}"/>
              </a:ext>
            </a:extLst>
          </p:cNvPr>
          <p:cNvCxnSpPr>
            <a:cxnSpLocks/>
            <a:stCxn id="197" idx="4"/>
          </p:cNvCxnSpPr>
          <p:nvPr/>
        </p:nvCxnSpPr>
        <p:spPr>
          <a:xfrm>
            <a:off x="7474587" y="14539565"/>
            <a:ext cx="0" cy="25990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4B7C18BC-A298-D2AE-52EE-549872B71FF0}"/>
              </a:ext>
            </a:extLst>
          </p:cNvPr>
          <p:cNvCxnSpPr>
            <a:cxnSpLocks/>
            <a:stCxn id="193" idx="4"/>
          </p:cNvCxnSpPr>
          <p:nvPr/>
        </p:nvCxnSpPr>
        <p:spPr>
          <a:xfrm>
            <a:off x="6568656" y="14588966"/>
            <a:ext cx="0" cy="24860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0379C6FA-49D5-434B-A889-D2D88117B160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383010" y="13312727"/>
            <a:ext cx="18173" cy="15115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9" name="Straight Connector 848">
            <a:extLst>
              <a:ext uri="{FF2B5EF4-FFF2-40B4-BE49-F238E27FC236}">
                <a16:creationId xmlns:a16="http://schemas.microsoft.com/office/drawing/2014/main" id="{C464273C-538F-58A8-09C0-3D401AC03C52}"/>
              </a:ext>
            </a:extLst>
          </p:cNvPr>
          <p:cNvCxnSpPr>
            <a:cxnSpLocks/>
          </p:cNvCxnSpPr>
          <p:nvPr/>
        </p:nvCxnSpPr>
        <p:spPr>
          <a:xfrm flipV="1">
            <a:off x="11532554" y="12656937"/>
            <a:ext cx="10620728" cy="8701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3A2A7F7E-63A8-6BBD-BF33-0CF1C7B50FA1}"/>
              </a:ext>
            </a:extLst>
          </p:cNvPr>
          <p:cNvCxnSpPr>
            <a:cxnSpLocks/>
          </p:cNvCxnSpPr>
          <p:nvPr/>
        </p:nvCxnSpPr>
        <p:spPr>
          <a:xfrm flipV="1">
            <a:off x="10633919" y="12737790"/>
            <a:ext cx="11409834" cy="191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9D930FC6-70E1-A173-D24E-39575FCCF536}"/>
              </a:ext>
            </a:extLst>
          </p:cNvPr>
          <p:cNvCxnSpPr>
            <a:cxnSpLocks/>
          </p:cNvCxnSpPr>
          <p:nvPr/>
        </p:nvCxnSpPr>
        <p:spPr>
          <a:xfrm flipV="1">
            <a:off x="9735154" y="12803440"/>
            <a:ext cx="12224724" cy="2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EEEE12CE-337B-5F4C-D464-470E9E632C3F}"/>
              </a:ext>
            </a:extLst>
          </p:cNvPr>
          <p:cNvCxnSpPr>
            <a:cxnSpLocks/>
          </p:cNvCxnSpPr>
          <p:nvPr/>
        </p:nvCxnSpPr>
        <p:spPr>
          <a:xfrm>
            <a:off x="8811581" y="12822724"/>
            <a:ext cx="13071847" cy="432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6" name="Straight Connector 855">
            <a:extLst>
              <a:ext uri="{FF2B5EF4-FFF2-40B4-BE49-F238E27FC236}">
                <a16:creationId xmlns:a16="http://schemas.microsoft.com/office/drawing/2014/main" id="{E643F590-6E59-41F7-CDD8-44B699FDC759}"/>
              </a:ext>
            </a:extLst>
          </p:cNvPr>
          <p:cNvCxnSpPr>
            <a:cxnSpLocks/>
          </p:cNvCxnSpPr>
          <p:nvPr/>
        </p:nvCxnSpPr>
        <p:spPr>
          <a:xfrm>
            <a:off x="7928961" y="12810387"/>
            <a:ext cx="13922970" cy="121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7" name="Straight Connector 856">
            <a:extLst>
              <a:ext uri="{FF2B5EF4-FFF2-40B4-BE49-F238E27FC236}">
                <a16:creationId xmlns:a16="http://schemas.microsoft.com/office/drawing/2014/main" id="{04AEABC7-F0CC-C077-4608-ABBD723CB86A}"/>
              </a:ext>
            </a:extLst>
          </p:cNvPr>
          <p:cNvCxnSpPr>
            <a:cxnSpLocks/>
          </p:cNvCxnSpPr>
          <p:nvPr/>
        </p:nvCxnSpPr>
        <p:spPr>
          <a:xfrm>
            <a:off x="7157911" y="12823385"/>
            <a:ext cx="14652970" cy="15077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8" name="Straight Connector 857">
            <a:extLst>
              <a:ext uri="{FF2B5EF4-FFF2-40B4-BE49-F238E27FC236}">
                <a16:creationId xmlns:a16="http://schemas.microsoft.com/office/drawing/2014/main" id="{ED5FA236-AFCA-00EE-B8DD-092A1E649F22}"/>
              </a:ext>
            </a:extLst>
          </p:cNvPr>
          <p:cNvCxnSpPr>
            <a:cxnSpLocks/>
          </p:cNvCxnSpPr>
          <p:nvPr/>
        </p:nvCxnSpPr>
        <p:spPr>
          <a:xfrm flipV="1">
            <a:off x="9139045" y="13257556"/>
            <a:ext cx="12671836" cy="1629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9" name="Straight Connector 858">
            <a:extLst>
              <a:ext uri="{FF2B5EF4-FFF2-40B4-BE49-F238E27FC236}">
                <a16:creationId xmlns:a16="http://schemas.microsoft.com/office/drawing/2014/main" id="{995DCD2D-5E75-1D7B-F53D-74675A21DC4E}"/>
              </a:ext>
            </a:extLst>
          </p:cNvPr>
          <p:cNvCxnSpPr>
            <a:cxnSpLocks/>
          </p:cNvCxnSpPr>
          <p:nvPr/>
        </p:nvCxnSpPr>
        <p:spPr>
          <a:xfrm flipV="1">
            <a:off x="8375557" y="13314419"/>
            <a:ext cx="13374848" cy="11397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0" name="Straight Connector 859">
            <a:extLst>
              <a:ext uri="{FF2B5EF4-FFF2-40B4-BE49-F238E27FC236}">
                <a16:creationId xmlns:a16="http://schemas.microsoft.com/office/drawing/2014/main" id="{5E323CBD-52D0-FE20-B103-CD2FB25F9AC2}"/>
              </a:ext>
            </a:extLst>
          </p:cNvPr>
          <p:cNvCxnSpPr>
            <a:cxnSpLocks/>
          </p:cNvCxnSpPr>
          <p:nvPr/>
        </p:nvCxnSpPr>
        <p:spPr>
          <a:xfrm flipV="1">
            <a:off x="7230413" y="13361553"/>
            <a:ext cx="14403918" cy="816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858F6638-EBCA-A787-45E6-D7EF134D3071}"/>
              </a:ext>
            </a:extLst>
          </p:cNvPr>
          <p:cNvCxnSpPr>
            <a:cxnSpLocks/>
          </p:cNvCxnSpPr>
          <p:nvPr/>
        </p:nvCxnSpPr>
        <p:spPr>
          <a:xfrm flipV="1">
            <a:off x="8110049" y="13737577"/>
            <a:ext cx="13515067" cy="4101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2" name="Straight Connector 861">
            <a:extLst>
              <a:ext uri="{FF2B5EF4-FFF2-40B4-BE49-F238E27FC236}">
                <a16:creationId xmlns:a16="http://schemas.microsoft.com/office/drawing/2014/main" id="{EC00E43E-9AA0-CB10-EB84-E716241D6A9C}"/>
              </a:ext>
            </a:extLst>
          </p:cNvPr>
          <p:cNvCxnSpPr>
            <a:cxnSpLocks/>
          </p:cNvCxnSpPr>
          <p:nvPr/>
        </p:nvCxnSpPr>
        <p:spPr>
          <a:xfrm flipV="1">
            <a:off x="6778323" y="13838596"/>
            <a:ext cx="14757194" cy="3525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3" name="Straight Connector 862">
            <a:extLst>
              <a:ext uri="{FF2B5EF4-FFF2-40B4-BE49-F238E27FC236}">
                <a16:creationId xmlns:a16="http://schemas.microsoft.com/office/drawing/2014/main" id="{26265E9C-BDE3-231A-3025-E04CC97D104F}"/>
              </a:ext>
            </a:extLst>
          </p:cNvPr>
          <p:cNvCxnSpPr>
            <a:cxnSpLocks/>
          </p:cNvCxnSpPr>
          <p:nvPr/>
        </p:nvCxnSpPr>
        <p:spPr>
          <a:xfrm flipV="1">
            <a:off x="13401768" y="14388112"/>
            <a:ext cx="8249157" cy="16370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4" name="Straight Connector 863">
            <a:extLst>
              <a:ext uri="{FF2B5EF4-FFF2-40B4-BE49-F238E27FC236}">
                <a16:creationId xmlns:a16="http://schemas.microsoft.com/office/drawing/2014/main" id="{439683C2-9271-B3DA-F360-D52D8384DA57}"/>
              </a:ext>
            </a:extLst>
          </p:cNvPr>
          <p:cNvCxnSpPr>
            <a:cxnSpLocks/>
          </p:cNvCxnSpPr>
          <p:nvPr/>
        </p:nvCxnSpPr>
        <p:spPr>
          <a:xfrm flipV="1">
            <a:off x="12607225" y="14551815"/>
            <a:ext cx="8930058" cy="314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5" name="Straight Connector 864">
            <a:extLst>
              <a:ext uri="{FF2B5EF4-FFF2-40B4-BE49-F238E27FC236}">
                <a16:creationId xmlns:a16="http://schemas.microsoft.com/office/drawing/2014/main" id="{A255F587-1E76-BE55-BD88-8664DA55BA8B}"/>
              </a:ext>
            </a:extLst>
          </p:cNvPr>
          <p:cNvCxnSpPr>
            <a:cxnSpLocks/>
          </p:cNvCxnSpPr>
          <p:nvPr/>
        </p:nvCxnSpPr>
        <p:spPr>
          <a:xfrm>
            <a:off x="11770320" y="14582075"/>
            <a:ext cx="9658874" cy="686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6" name="Straight Connector 865">
            <a:extLst>
              <a:ext uri="{FF2B5EF4-FFF2-40B4-BE49-F238E27FC236}">
                <a16:creationId xmlns:a16="http://schemas.microsoft.com/office/drawing/2014/main" id="{021B0D0D-BE32-5A40-AA9B-A2748EB41AF7}"/>
              </a:ext>
            </a:extLst>
          </p:cNvPr>
          <p:cNvCxnSpPr>
            <a:cxnSpLocks/>
          </p:cNvCxnSpPr>
          <p:nvPr/>
        </p:nvCxnSpPr>
        <p:spPr>
          <a:xfrm>
            <a:off x="11031184" y="14613406"/>
            <a:ext cx="10300329" cy="13801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E492A8C2-15BB-774D-D01A-86682070FBE5}"/>
              </a:ext>
            </a:extLst>
          </p:cNvPr>
          <p:cNvCxnSpPr>
            <a:cxnSpLocks/>
          </p:cNvCxnSpPr>
          <p:nvPr/>
        </p:nvCxnSpPr>
        <p:spPr>
          <a:xfrm>
            <a:off x="10454452" y="14664215"/>
            <a:ext cx="10791909" cy="1816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744A1CCD-7A91-C371-D6D7-A2F46103AC8A}"/>
              </a:ext>
            </a:extLst>
          </p:cNvPr>
          <p:cNvCxnSpPr>
            <a:cxnSpLocks/>
          </p:cNvCxnSpPr>
          <p:nvPr/>
        </p:nvCxnSpPr>
        <p:spPr>
          <a:xfrm>
            <a:off x="9736083" y="14708793"/>
            <a:ext cx="11446886" cy="23940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A1637C6C-6218-ACA5-5D3D-8DEEE9491AC3}"/>
              </a:ext>
            </a:extLst>
          </p:cNvPr>
          <p:cNvCxnSpPr>
            <a:cxnSpLocks/>
          </p:cNvCxnSpPr>
          <p:nvPr/>
        </p:nvCxnSpPr>
        <p:spPr>
          <a:xfrm>
            <a:off x="8972550" y="14775656"/>
            <a:ext cx="12132716" cy="2556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065B27C0-9DAA-E74F-7D6B-BBCD0717D22D}"/>
              </a:ext>
            </a:extLst>
          </p:cNvPr>
          <p:cNvCxnSpPr>
            <a:cxnSpLocks/>
          </p:cNvCxnSpPr>
          <p:nvPr/>
        </p:nvCxnSpPr>
        <p:spPr>
          <a:xfrm>
            <a:off x="8171898" y="14772568"/>
            <a:ext cx="12742482" cy="4446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FDAC5F25-EDC5-AD49-2638-1D5AF9F5C547}"/>
              </a:ext>
            </a:extLst>
          </p:cNvPr>
          <p:cNvCxnSpPr>
            <a:cxnSpLocks/>
          </p:cNvCxnSpPr>
          <p:nvPr/>
        </p:nvCxnSpPr>
        <p:spPr>
          <a:xfrm>
            <a:off x="7472490" y="14800639"/>
            <a:ext cx="13530158" cy="32192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959368AB-9504-747D-EA83-2823AA176579}"/>
              </a:ext>
            </a:extLst>
          </p:cNvPr>
          <p:cNvCxnSpPr>
            <a:cxnSpLocks/>
          </p:cNvCxnSpPr>
          <p:nvPr/>
        </p:nvCxnSpPr>
        <p:spPr>
          <a:xfrm>
            <a:off x="6563655" y="14835373"/>
            <a:ext cx="14252243" cy="4749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184547A0-2A72-9704-874B-2AEF925DEC85}"/>
              </a:ext>
            </a:extLst>
          </p:cNvPr>
          <p:cNvCxnSpPr>
            <a:cxnSpLocks/>
          </p:cNvCxnSpPr>
          <p:nvPr/>
        </p:nvCxnSpPr>
        <p:spPr>
          <a:xfrm>
            <a:off x="5404841" y="14820421"/>
            <a:ext cx="15318017" cy="5744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3" name="Straight Arrow Connector 892">
            <a:extLst>
              <a:ext uri="{FF2B5EF4-FFF2-40B4-BE49-F238E27FC236}">
                <a16:creationId xmlns:a16="http://schemas.microsoft.com/office/drawing/2014/main" id="{A3EFB0BB-DB9C-18AB-AB6A-677FDFAECDFC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145220" y="12656937"/>
            <a:ext cx="2963745" cy="754245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6" name="Straight Arrow Connector 895">
            <a:extLst>
              <a:ext uri="{FF2B5EF4-FFF2-40B4-BE49-F238E27FC236}">
                <a16:creationId xmlns:a16="http://schemas.microsoft.com/office/drawing/2014/main" id="{04C0BE02-282E-7AEF-A00E-C1E82D272A08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2036447" y="12742431"/>
            <a:ext cx="3072518" cy="745696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0" name="Straight Arrow Connector 899">
            <a:extLst>
              <a:ext uri="{FF2B5EF4-FFF2-40B4-BE49-F238E27FC236}">
                <a16:creationId xmlns:a16="http://schemas.microsoft.com/office/drawing/2014/main" id="{4FAE6158-2D8A-A6C5-55C4-AEC2A1D2EC74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949791" y="12801634"/>
            <a:ext cx="3159174" cy="73977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3" name="Straight Arrow Connector 902">
            <a:extLst>
              <a:ext uri="{FF2B5EF4-FFF2-40B4-BE49-F238E27FC236}">
                <a16:creationId xmlns:a16="http://schemas.microsoft.com/office/drawing/2014/main" id="{468656C2-3986-A034-CD0D-DBA5274433E1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877544" y="12863486"/>
            <a:ext cx="3231421" cy="733590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6" name="Straight Arrow Connector 905">
            <a:extLst>
              <a:ext uri="{FF2B5EF4-FFF2-40B4-BE49-F238E27FC236}">
                <a16:creationId xmlns:a16="http://schemas.microsoft.com/office/drawing/2014/main" id="{0403E17A-8A3F-82AA-E2E1-FA3362F399B9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846886" y="12933171"/>
            <a:ext cx="3262079" cy="72662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9" name="Straight Arrow Connector 908">
            <a:extLst>
              <a:ext uri="{FF2B5EF4-FFF2-40B4-BE49-F238E27FC236}">
                <a16:creationId xmlns:a16="http://schemas.microsoft.com/office/drawing/2014/main" id="{13F0764B-A3D7-BB48-0A0B-CFE1349E29CC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807105" y="12974157"/>
            <a:ext cx="3301860" cy="72252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6" name="Straight Arrow Connector 915">
            <a:extLst>
              <a:ext uri="{FF2B5EF4-FFF2-40B4-BE49-F238E27FC236}">
                <a16:creationId xmlns:a16="http://schemas.microsoft.com/office/drawing/2014/main" id="{D02949C8-2951-D3C0-047A-85CDAD307167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808780" y="13256810"/>
            <a:ext cx="3300185" cy="69425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" name="Straight Arrow Connector 922">
            <a:extLst>
              <a:ext uri="{FF2B5EF4-FFF2-40B4-BE49-F238E27FC236}">
                <a16:creationId xmlns:a16="http://schemas.microsoft.com/office/drawing/2014/main" id="{5AA924A4-E37A-83FC-2FF1-E4BC6EBCFA15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742388" y="13318043"/>
            <a:ext cx="3366577" cy="688134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CBE5DF48-B766-A698-7E89-E5E2B4E0A68E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632258" y="13366291"/>
            <a:ext cx="3476707" cy="68331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Straight Arrow Connector 933">
            <a:extLst>
              <a:ext uri="{FF2B5EF4-FFF2-40B4-BE49-F238E27FC236}">
                <a16:creationId xmlns:a16="http://schemas.microsoft.com/office/drawing/2014/main" id="{B3DDACF0-EC1D-60DB-514B-81F2817F1082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615271" y="13737577"/>
            <a:ext cx="3493694" cy="646181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A8321A1-4400-BB17-2BD0-8DFCEA3E3E4D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530496" y="13837593"/>
            <a:ext cx="3578469" cy="63617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5" name="Straight Arrow Connector 944">
            <a:extLst>
              <a:ext uri="{FF2B5EF4-FFF2-40B4-BE49-F238E27FC236}">
                <a16:creationId xmlns:a16="http://schemas.microsoft.com/office/drawing/2014/main" id="{44A56B6B-3C40-BCF8-2A9B-1AFA4F1A60E3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643510" y="14386590"/>
            <a:ext cx="3465455" cy="581280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7" name="Straight Arrow Connector 946">
            <a:extLst>
              <a:ext uri="{FF2B5EF4-FFF2-40B4-BE49-F238E27FC236}">
                <a16:creationId xmlns:a16="http://schemas.microsoft.com/office/drawing/2014/main" id="{2CBE60C2-6911-7561-17B8-CB1ED1D94904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527423" y="14549093"/>
            <a:ext cx="3581542" cy="56502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9" name="Straight Arrow Connector 948">
            <a:extLst>
              <a:ext uri="{FF2B5EF4-FFF2-40B4-BE49-F238E27FC236}">
                <a16:creationId xmlns:a16="http://schemas.microsoft.com/office/drawing/2014/main" id="{3B955BAE-413D-FFAF-3CEA-E2AC6ED86D48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429742" y="14650680"/>
            <a:ext cx="3679223" cy="554871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1" name="Straight Arrow Connector 950">
            <a:extLst>
              <a:ext uri="{FF2B5EF4-FFF2-40B4-BE49-F238E27FC236}">
                <a16:creationId xmlns:a16="http://schemas.microsoft.com/office/drawing/2014/main" id="{B73020F4-F925-D103-9EA3-CD555D9D51BF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327124" y="14748824"/>
            <a:ext cx="3781841" cy="545056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7" name="Straight Arrow Connector 956">
            <a:extLst>
              <a:ext uri="{FF2B5EF4-FFF2-40B4-BE49-F238E27FC236}">
                <a16:creationId xmlns:a16="http://schemas.microsoft.com/office/drawing/2014/main" id="{9F5A5684-42F7-5C74-5B80-8E2BE6EF15EA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241365" y="14846428"/>
            <a:ext cx="3867600" cy="53529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0" name="Straight Arrow Connector 959">
            <a:extLst>
              <a:ext uri="{FF2B5EF4-FFF2-40B4-BE49-F238E27FC236}">
                <a16:creationId xmlns:a16="http://schemas.microsoft.com/office/drawing/2014/main" id="{52D0F4C6-DC80-80D3-FD79-5F633B6BAB2E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177884" y="14948201"/>
            <a:ext cx="3931081" cy="525119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4" name="Straight Arrow Connector 963">
            <a:extLst>
              <a:ext uri="{FF2B5EF4-FFF2-40B4-BE49-F238E27FC236}">
                <a16:creationId xmlns:a16="http://schemas.microsoft.com/office/drawing/2014/main" id="{A9D9DF5A-BC26-2346-9790-4734CF068A50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105266" y="15031320"/>
            <a:ext cx="4003699" cy="516807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9" name="Straight Arrow Connector 968">
            <a:extLst>
              <a:ext uri="{FF2B5EF4-FFF2-40B4-BE49-F238E27FC236}">
                <a16:creationId xmlns:a16="http://schemas.microsoft.com/office/drawing/2014/main" id="{B9AA918D-EE23-25D9-C7E7-69ECBECFCE88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997749" y="15122567"/>
            <a:ext cx="4111216" cy="507682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Straight Arrow Connector 970">
            <a:extLst>
              <a:ext uri="{FF2B5EF4-FFF2-40B4-BE49-F238E27FC236}">
                <a16:creationId xmlns:a16="http://schemas.microsoft.com/office/drawing/2014/main" id="{BF115750-AFF8-71D6-AD18-7CBA2A2CB582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913005" y="15217997"/>
            <a:ext cx="4195960" cy="498139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Straight Arrow Connector 972">
            <a:extLst>
              <a:ext uri="{FF2B5EF4-FFF2-40B4-BE49-F238E27FC236}">
                <a16:creationId xmlns:a16="http://schemas.microsoft.com/office/drawing/2014/main" id="{96F909E3-5F79-8FFE-4E4A-55101894ECED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806227" y="15310364"/>
            <a:ext cx="4302738" cy="488902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5" name="Straight Arrow Connector 974">
            <a:extLst>
              <a:ext uri="{FF2B5EF4-FFF2-40B4-BE49-F238E27FC236}">
                <a16:creationId xmlns:a16="http://schemas.microsoft.com/office/drawing/2014/main" id="{25DDB2D5-A093-91FB-CFA5-0CF6C111FC81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714388" y="15394727"/>
            <a:ext cx="4394577" cy="48046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87E8D4A8-D9A3-F3CB-F18D-22BF667AB5BC}"/>
              </a:ext>
            </a:extLst>
          </p:cNvPr>
          <p:cNvCxnSpPr>
            <a:cxnSpLocks/>
            <a:stCxn id="255" idx="4"/>
          </p:cNvCxnSpPr>
          <p:nvPr/>
        </p:nvCxnSpPr>
        <p:spPr>
          <a:xfrm>
            <a:off x="10371478" y="15551322"/>
            <a:ext cx="0" cy="601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B0318FFA-5D57-0C03-BAED-A49E972846F5}"/>
              </a:ext>
            </a:extLst>
          </p:cNvPr>
          <p:cNvCxnSpPr>
            <a:cxnSpLocks/>
            <a:stCxn id="251" idx="4"/>
          </p:cNvCxnSpPr>
          <p:nvPr/>
        </p:nvCxnSpPr>
        <p:spPr>
          <a:xfrm>
            <a:off x="9443116" y="15588182"/>
            <a:ext cx="0" cy="566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8C4767B0-94DF-F3CD-EEB4-E204C2391EEF}"/>
              </a:ext>
            </a:extLst>
          </p:cNvPr>
          <p:cNvCxnSpPr>
            <a:cxnSpLocks/>
            <a:stCxn id="247" idx="4"/>
          </p:cNvCxnSpPr>
          <p:nvPr/>
        </p:nvCxnSpPr>
        <p:spPr>
          <a:xfrm>
            <a:off x="8558438" y="15582418"/>
            <a:ext cx="0" cy="746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8D9ADB6D-8B0F-77A3-9F5A-7DC179AD2D1D}"/>
              </a:ext>
            </a:extLst>
          </p:cNvPr>
          <p:cNvCxnSpPr>
            <a:cxnSpLocks/>
            <a:stCxn id="243" idx="4"/>
          </p:cNvCxnSpPr>
          <p:nvPr/>
        </p:nvCxnSpPr>
        <p:spPr>
          <a:xfrm>
            <a:off x="7673025" y="15582418"/>
            <a:ext cx="0" cy="9573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8B649DD0-2BCF-CA18-1A25-82F97A7A0BDD}"/>
              </a:ext>
            </a:extLst>
          </p:cNvPr>
          <p:cNvCxnSpPr>
            <a:cxnSpLocks/>
            <a:stCxn id="239" idx="4"/>
          </p:cNvCxnSpPr>
          <p:nvPr/>
        </p:nvCxnSpPr>
        <p:spPr>
          <a:xfrm>
            <a:off x="6793091" y="15583757"/>
            <a:ext cx="5880" cy="13202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670B4220-E89F-500C-DE8F-CEC98595B2F9}"/>
              </a:ext>
            </a:extLst>
          </p:cNvPr>
          <p:cNvCxnSpPr>
            <a:cxnSpLocks/>
            <a:stCxn id="277" idx="4"/>
          </p:cNvCxnSpPr>
          <p:nvPr/>
        </p:nvCxnSpPr>
        <p:spPr>
          <a:xfrm>
            <a:off x="9598477" y="16167845"/>
            <a:ext cx="0" cy="5953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740AC715-454D-5697-17E2-C582BB464C01}"/>
              </a:ext>
            </a:extLst>
          </p:cNvPr>
          <p:cNvCxnSpPr>
            <a:cxnSpLocks/>
            <a:stCxn id="271" idx="4"/>
          </p:cNvCxnSpPr>
          <p:nvPr/>
        </p:nvCxnSpPr>
        <p:spPr>
          <a:xfrm>
            <a:off x="8742577" y="16167845"/>
            <a:ext cx="0" cy="10193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CD4C05C5-D49E-C635-A453-18CF3BE7877D}"/>
              </a:ext>
            </a:extLst>
          </p:cNvPr>
          <p:cNvCxnSpPr>
            <a:cxnSpLocks/>
            <a:stCxn id="294" idx="4"/>
          </p:cNvCxnSpPr>
          <p:nvPr/>
        </p:nvCxnSpPr>
        <p:spPr>
          <a:xfrm>
            <a:off x="8834323" y="16937251"/>
            <a:ext cx="0" cy="387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8D62B8E2-602D-175E-DA8F-DDCD6B6EACAD}"/>
              </a:ext>
            </a:extLst>
          </p:cNvPr>
          <p:cNvCxnSpPr>
            <a:cxnSpLocks/>
            <a:stCxn id="263" idx="4"/>
          </p:cNvCxnSpPr>
          <p:nvPr/>
        </p:nvCxnSpPr>
        <p:spPr>
          <a:xfrm>
            <a:off x="7323895" y="16666807"/>
            <a:ext cx="18895" cy="3282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A1EFFAA0-3943-8F1D-CD54-2E3B94AB96F7}"/>
              </a:ext>
            </a:extLst>
          </p:cNvPr>
          <p:cNvCxnSpPr>
            <a:cxnSpLocks/>
            <a:stCxn id="341" idx="4"/>
          </p:cNvCxnSpPr>
          <p:nvPr/>
        </p:nvCxnSpPr>
        <p:spPr>
          <a:xfrm>
            <a:off x="11060269" y="18240067"/>
            <a:ext cx="0" cy="9645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C741475E-C32E-E92A-CCDA-B9A22F8138EC}"/>
              </a:ext>
            </a:extLst>
          </p:cNvPr>
          <p:cNvCxnSpPr>
            <a:cxnSpLocks/>
            <a:stCxn id="332" idx="4"/>
          </p:cNvCxnSpPr>
          <p:nvPr/>
        </p:nvCxnSpPr>
        <p:spPr>
          <a:xfrm>
            <a:off x="10129858" y="18285438"/>
            <a:ext cx="0" cy="8329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B8117755-4B43-74ED-79C0-38F4D27EE7DE}"/>
              </a:ext>
            </a:extLst>
          </p:cNvPr>
          <p:cNvCxnSpPr>
            <a:cxnSpLocks/>
            <a:stCxn id="328" idx="4"/>
          </p:cNvCxnSpPr>
          <p:nvPr/>
        </p:nvCxnSpPr>
        <p:spPr>
          <a:xfrm>
            <a:off x="9244445" y="18285438"/>
            <a:ext cx="0" cy="1236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F11A347-912C-08E7-008D-8AD7F1BE1EA2}"/>
              </a:ext>
            </a:extLst>
          </p:cNvPr>
          <p:cNvCxnSpPr>
            <a:cxnSpLocks/>
            <a:stCxn id="301" idx="4"/>
          </p:cNvCxnSpPr>
          <p:nvPr/>
        </p:nvCxnSpPr>
        <p:spPr>
          <a:xfrm>
            <a:off x="7739387" y="17976231"/>
            <a:ext cx="14363" cy="5008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3D998A2F-D7B7-9951-B436-AEFF21DF7FDB}"/>
              </a:ext>
            </a:extLst>
          </p:cNvPr>
          <p:cNvCxnSpPr>
            <a:cxnSpLocks/>
            <a:stCxn id="369" idx="4"/>
          </p:cNvCxnSpPr>
          <p:nvPr/>
        </p:nvCxnSpPr>
        <p:spPr>
          <a:xfrm>
            <a:off x="12926570" y="18989141"/>
            <a:ext cx="0" cy="621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AF59CE3F-EFDC-B07B-6B82-EE331680BA82}"/>
              </a:ext>
            </a:extLst>
          </p:cNvPr>
          <p:cNvCxnSpPr>
            <a:cxnSpLocks/>
            <a:stCxn id="365" idx="4"/>
          </p:cNvCxnSpPr>
          <p:nvPr/>
        </p:nvCxnSpPr>
        <p:spPr>
          <a:xfrm>
            <a:off x="11964532" y="19020237"/>
            <a:ext cx="2106" cy="967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52F1FD70-3F43-89F0-60BB-DE839496D509}"/>
              </a:ext>
            </a:extLst>
          </p:cNvPr>
          <p:cNvCxnSpPr>
            <a:cxnSpLocks/>
            <a:stCxn id="361" idx="4"/>
          </p:cNvCxnSpPr>
          <p:nvPr/>
        </p:nvCxnSpPr>
        <p:spPr>
          <a:xfrm>
            <a:off x="11036170" y="19057097"/>
            <a:ext cx="0" cy="1183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000FD03A-B95D-85B6-50FF-FF29E886212A}"/>
              </a:ext>
            </a:extLst>
          </p:cNvPr>
          <p:cNvCxnSpPr>
            <a:cxnSpLocks/>
            <a:stCxn id="357" idx="4"/>
          </p:cNvCxnSpPr>
          <p:nvPr/>
        </p:nvCxnSpPr>
        <p:spPr>
          <a:xfrm>
            <a:off x="10151492" y="19051333"/>
            <a:ext cx="0" cy="12951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F9F4D8FE-278A-2371-007D-B89123334A6C}"/>
              </a:ext>
            </a:extLst>
          </p:cNvPr>
          <p:cNvCxnSpPr>
            <a:cxnSpLocks/>
            <a:stCxn id="353" idx="4"/>
          </p:cNvCxnSpPr>
          <p:nvPr/>
        </p:nvCxnSpPr>
        <p:spPr>
          <a:xfrm flipH="1">
            <a:off x="9265587" y="19051333"/>
            <a:ext cx="492" cy="1534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01C5FCD9-6270-C61A-E7B1-C729E0D5545E}"/>
              </a:ext>
            </a:extLst>
          </p:cNvPr>
          <p:cNvCxnSpPr>
            <a:cxnSpLocks/>
            <a:stCxn id="349" idx="4"/>
          </p:cNvCxnSpPr>
          <p:nvPr/>
        </p:nvCxnSpPr>
        <p:spPr>
          <a:xfrm>
            <a:off x="8386145" y="19052672"/>
            <a:ext cx="8247" cy="1759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44CB0862-9748-62E4-BC29-F1A1AD48E18F}"/>
              </a:ext>
            </a:extLst>
          </p:cNvPr>
          <p:cNvCxnSpPr>
            <a:cxnSpLocks/>
            <a:stCxn id="385" idx="4"/>
          </p:cNvCxnSpPr>
          <p:nvPr/>
        </p:nvCxnSpPr>
        <p:spPr>
          <a:xfrm>
            <a:off x="10756332" y="19793161"/>
            <a:ext cx="0" cy="908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FFEBB3F8-7F38-4AAC-54FD-075217A94906}"/>
              </a:ext>
            </a:extLst>
          </p:cNvPr>
          <p:cNvCxnSpPr>
            <a:cxnSpLocks/>
            <a:stCxn id="381" idx="4"/>
          </p:cNvCxnSpPr>
          <p:nvPr/>
        </p:nvCxnSpPr>
        <p:spPr>
          <a:xfrm>
            <a:off x="9870919" y="19793161"/>
            <a:ext cx="0" cy="1246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F52B00D-BACF-58B9-31BA-CD7FC9824FCB}"/>
              </a:ext>
            </a:extLst>
          </p:cNvPr>
          <p:cNvCxnSpPr>
            <a:cxnSpLocks/>
            <a:stCxn id="377" idx="4"/>
          </p:cNvCxnSpPr>
          <p:nvPr/>
        </p:nvCxnSpPr>
        <p:spPr>
          <a:xfrm>
            <a:off x="8990985" y="19794500"/>
            <a:ext cx="3476" cy="15187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57029BD0-B0DC-D93B-2C00-0CC8A312D5AC}"/>
              </a:ext>
            </a:extLst>
          </p:cNvPr>
          <p:cNvCxnSpPr>
            <a:cxnSpLocks/>
          </p:cNvCxnSpPr>
          <p:nvPr/>
        </p:nvCxnSpPr>
        <p:spPr>
          <a:xfrm flipV="1">
            <a:off x="10367130" y="15577862"/>
            <a:ext cx="10159600" cy="347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462C9737-B206-BEB5-5290-9683A75B02A4}"/>
              </a:ext>
            </a:extLst>
          </p:cNvPr>
          <p:cNvCxnSpPr>
            <a:cxnSpLocks/>
          </p:cNvCxnSpPr>
          <p:nvPr/>
        </p:nvCxnSpPr>
        <p:spPr>
          <a:xfrm>
            <a:off x="9440827" y="15640144"/>
            <a:ext cx="1095731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310A9CCE-F4E2-80E3-D275-D001D2C47FDC}"/>
              </a:ext>
            </a:extLst>
          </p:cNvPr>
          <p:cNvCxnSpPr>
            <a:cxnSpLocks/>
          </p:cNvCxnSpPr>
          <p:nvPr/>
        </p:nvCxnSpPr>
        <p:spPr>
          <a:xfrm>
            <a:off x="8558438" y="15649941"/>
            <a:ext cx="11748053" cy="6169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65D703E2-5C92-DE1F-DF2B-4F856B24679C}"/>
              </a:ext>
            </a:extLst>
          </p:cNvPr>
          <p:cNvCxnSpPr>
            <a:cxnSpLocks/>
          </p:cNvCxnSpPr>
          <p:nvPr/>
        </p:nvCxnSpPr>
        <p:spPr>
          <a:xfrm>
            <a:off x="7678066" y="15671352"/>
            <a:ext cx="12540435" cy="999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8CEAADF7-904C-B739-D158-2D4623E533A2}"/>
              </a:ext>
            </a:extLst>
          </p:cNvPr>
          <p:cNvCxnSpPr>
            <a:cxnSpLocks/>
          </p:cNvCxnSpPr>
          <p:nvPr/>
        </p:nvCxnSpPr>
        <p:spPr>
          <a:xfrm>
            <a:off x="6796031" y="15712856"/>
            <a:ext cx="13313099" cy="1019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E9BD7296-7248-A620-F854-B08D402199B0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521159" y="15577862"/>
            <a:ext cx="4587806" cy="46215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40A6470B-BF5E-23B7-F800-2599569D67C0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399223" y="15639095"/>
            <a:ext cx="4709742" cy="456029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2000EFBD-8A97-5C43-F3F6-FF3B253C79AC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300405" y="15708310"/>
            <a:ext cx="4808560" cy="44910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31A8473A-E7CA-06DF-535B-C26E9B557A2F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215661" y="15771283"/>
            <a:ext cx="4893304" cy="442810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4AE7F9A8-A921-67A2-BB7E-5AAC9D7EACAC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104070" y="15816818"/>
            <a:ext cx="5004895" cy="43825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07E7070C-3D1E-836E-EA03-62C0A83F3656}"/>
              </a:ext>
            </a:extLst>
          </p:cNvPr>
          <p:cNvCxnSpPr>
            <a:cxnSpLocks/>
          </p:cNvCxnSpPr>
          <p:nvPr/>
        </p:nvCxnSpPr>
        <p:spPr>
          <a:xfrm flipV="1">
            <a:off x="9598174" y="16146538"/>
            <a:ext cx="10513738" cy="8084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FEF485C9-1AC9-19B9-4B69-CDC07944FF62}"/>
              </a:ext>
            </a:extLst>
          </p:cNvPr>
          <p:cNvCxnSpPr>
            <a:cxnSpLocks/>
          </p:cNvCxnSpPr>
          <p:nvPr/>
        </p:nvCxnSpPr>
        <p:spPr>
          <a:xfrm flipV="1">
            <a:off x="8736238" y="16249397"/>
            <a:ext cx="11284717" cy="203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721BD365-0A1A-A11A-E849-37C7C3DACA25}"/>
              </a:ext>
            </a:extLst>
          </p:cNvPr>
          <p:cNvCxnSpPr>
            <a:cxnSpLocks/>
          </p:cNvCxnSpPr>
          <p:nvPr/>
        </p:nvCxnSpPr>
        <p:spPr>
          <a:xfrm flipV="1">
            <a:off x="8834322" y="16975975"/>
            <a:ext cx="10496975" cy="33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4C0CBDC2-24A9-B823-8FB7-4C182E5822CA}"/>
              </a:ext>
            </a:extLst>
          </p:cNvPr>
          <p:cNvCxnSpPr>
            <a:cxnSpLocks/>
          </p:cNvCxnSpPr>
          <p:nvPr/>
        </p:nvCxnSpPr>
        <p:spPr>
          <a:xfrm>
            <a:off x="7337314" y="16996840"/>
            <a:ext cx="11927060" cy="654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D2868B67-7FB1-69FE-B734-2B1677470FE2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106774" y="16144500"/>
            <a:ext cx="5002191" cy="40548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8AF69E24-579B-EEB2-5042-6389473C1701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065089" y="16283946"/>
            <a:ext cx="5043876" cy="391544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90C2ECA1-539F-7D06-BB5E-2A062211B871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19328064" y="16974139"/>
            <a:ext cx="5780901" cy="322525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AE82DF71-533F-440E-7CA7-63FE68F126A5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19264374" y="17064056"/>
            <a:ext cx="5844591" cy="313533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A347D2DA-61EF-25CF-D687-BDA1B44F79B5}"/>
              </a:ext>
            </a:extLst>
          </p:cNvPr>
          <p:cNvCxnSpPr>
            <a:cxnSpLocks/>
          </p:cNvCxnSpPr>
          <p:nvPr/>
        </p:nvCxnSpPr>
        <p:spPr>
          <a:xfrm flipV="1">
            <a:off x="11061808" y="18281876"/>
            <a:ext cx="9867765" cy="5890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791E56CD-E15F-62A6-B0A0-1C59F68A668B}"/>
              </a:ext>
            </a:extLst>
          </p:cNvPr>
          <p:cNvCxnSpPr>
            <a:cxnSpLocks/>
          </p:cNvCxnSpPr>
          <p:nvPr/>
        </p:nvCxnSpPr>
        <p:spPr>
          <a:xfrm>
            <a:off x="10125818" y="18362280"/>
            <a:ext cx="10701428" cy="21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39C4F784-E470-C31B-C50E-5DE7B3EC2CAA}"/>
              </a:ext>
            </a:extLst>
          </p:cNvPr>
          <p:cNvCxnSpPr>
            <a:cxnSpLocks/>
          </p:cNvCxnSpPr>
          <p:nvPr/>
        </p:nvCxnSpPr>
        <p:spPr>
          <a:xfrm>
            <a:off x="9240952" y="18400869"/>
            <a:ext cx="11451955" cy="4657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BE70DBB0-00A3-7F29-F2B1-48D8A5FFEA0E}"/>
              </a:ext>
            </a:extLst>
          </p:cNvPr>
          <p:cNvCxnSpPr>
            <a:cxnSpLocks/>
          </p:cNvCxnSpPr>
          <p:nvPr/>
        </p:nvCxnSpPr>
        <p:spPr>
          <a:xfrm>
            <a:off x="7753750" y="18472630"/>
            <a:ext cx="12810573" cy="550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8B8CE7CA-D5D7-ED74-BC98-F6BEC60843D3}"/>
              </a:ext>
            </a:extLst>
          </p:cNvPr>
          <p:cNvCxnSpPr>
            <a:cxnSpLocks/>
          </p:cNvCxnSpPr>
          <p:nvPr/>
        </p:nvCxnSpPr>
        <p:spPr>
          <a:xfrm flipV="1">
            <a:off x="12926569" y="18960897"/>
            <a:ext cx="8155420" cy="8487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8" name="Straight Connector 1167">
            <a:extLst>
              <a:ext uri="{FF2B5EF4-FFF2-40B4-BE49-F238E27FC236}">
                <a16:creationId xmlns:a16="http://schemas.microsoft.com/office/drawing/2014/main" id="{2A431DF3-6C28-8A9B-7D41-31DF93EDCB0E}"/>
              </a:ext>
            </a:extLst>
          </p:cNvPr>
          <p:cNvCxnSpPr>
            <a:cxnSpLocks/>
          </p:cNvCxnSpPr>
          <p:nvPr/>
        </p:nvCxnSpPr>
        <p:spPr>
          <a:xfrm flipV="1">
            <a:off x="11956912" y="19051763"/>
            <a:ext cx="9009292" cy="615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4172A6D1-173F-5CCB-F896-3F55BC25D009}"/>
              </a:ext>
            </a:extLst>
          </p:cNvPr>
          <p:cNvCxnSpPr>
            <a:cxnSpLocks/>
          </p:cNvCxnSpPr>
          <p:nvPr/>
        </p:nvCxnSpPr>
        <p:spPr>
          <a:xfrm flipV="1">
            <a:off x="11043120" y="19144212"/>
            <a:ext cx="9791605" cy="2894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EDED37B5-682A-2C3A-49A7-95F03E812E5A}"/>
              </a:ext>
            </a:extLst>
          </p:cNvPr>
          <p:cNvCxnSpPr>
            <a:cxnSpLocks/>
          </p:cNvCxnSpPr>
          <p:nvPr/>
        </p:nvCxnSpPr>
        <p:spPr>
          <a:xfrm>
            <a:off x="10145169" y="19179911"/>
            <a:ext cx="10575550" cy="603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5" name="Straight Connector 1174">
            <a:extLst>
              <a:ext uri="{FF2B5EF4-FFF2-40B4-BE49-F238E27FC236}">
                <a16:creationId xmlns:a16="http://schemas.microsoft.com/office/drawing/2014/main" id="{100C14F4-98ED-8423-952A-0B72438C685E}"/>
              </a:ext>
            </a:extLst>
          </p:cNvPr>
          <p:cNvCxnSpPr>
            <a:cxnSpLocks/>
          </p:cNvCxnSpPr>
          <p:nvPr/>
        </p:nvCxnSpPr>
        <p:spPr>
          <a:xfrm>
            <a:off x="9258525" y="19199081"/>
            <a:ext cx="11312818" cy="1350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355BAB96-EB0E-9995-8536-F02F63742112}"/>
              </a:ext>
            </a:extLst>
          </p:cNvPr>
          <p:cNvCxnSpPr>
            <a:cxnSpLocks/>
          </p:cNvCxnSpPr>
          <p:nvPr/>
        </p:nvCxnSpPr>
        <p:spPr>
          <a:xfrm>
            <a:off x="8397982" y="19222597"/>
            <a:ext cx="12044939" cy="19527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E0C62E51-8266-D634-C026-576F6A07D2CC}"/>
              </a:ext>
            </a:extLst>
          </p:cNvPr>
          <p:cNvCxnSpPr>
            <a:cxnSpLocks/>
          </p:cNvCxnSpPr>
          <p:nvPr/>
        </p:nvCxnSpPr>
        <p:spPr>
          <a:xfrm>
            <a:off x="10744891" y="19880689"/>
            <a:ext cx="9445943" cy="199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487AE9C8-1455-7C24-47DD-E2EB18A37F61}"/>
              </a:ext>
            </a:extLst>
          </p:cNvPr>
          <p:cNvCxnSpPr>
            <a:cxnSpLocks/>
          </p:cNvCxnSpPr>
          <p:nvPr/>
        </p:nvCxnSpPr>
        <p:spPr>
          <a:xfrm>
            <a:off x="9875074" y="19913823"/>
            <a:ext cx="10171908" cy="754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3518A37C-C0DB-0DB5-2B94-E7A6070E6EA6}"/>
              </a:ext>
            </a:extLst>
          </p:cNvPr>
          <p:cNvCxnSpPr>
            <a:cxnSpLocks/>
          </p:cNvCxnSpPr>
          <p:nvPr/>
        </p:nvCxnSpPr>
        <p:spPr>
          <a:xfrm>
            <a:off x="8992512" y="19938908"/>
            <a:ext cx="10883301" cy="1381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4" name="Straight Arrow Connector 1193">
            <a:extLst>
              <a:ext uri="{FF2B5EF4-FFF2-40B4-BE49-F238E27FC236}">
                <a16:creationId xmlns:a16="http://schemas.microsoft.com/office/drawing/2014/main" id="{7000C76A-247A-FC18-F85D-893E79FABC8F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928354" y="18281876"/>
            <a:ext cx="4180611" cy="19175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9" name="Straight Arrow Connector 1198">
            <a:extLst>
              <a:ext uri="{FF2B5EF4-FFF2-40B4-BE49-F238E27FC236}">
                <a16:creationId xmlns:a16="http://schemas.microsoft.com/office/drawing/2014/main" id="{644CBE55-851B-F25F-29EF-3032BA615147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808748" y="18363336"/>
            <a:ext cx="4300217" cy="18360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Arrow Connector 1201">
            <a:extLst>
              <a:ext uri="{FF2B5EF4-FFF2-40B4-BE49-F238E27FC236}">
                <a16:creationId xmlns:a16="http://schemas.microsoft.com/office/drawing/2014/main" id="{300B1BB3-A1D3-6A8D-40E4-32ADC300A533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682934" y="18445296"/>
            <a:ext cx="4426031" cy="17540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6" name="Straight Arrow Connector 1205">
            <a:extLst>
              <a:ext uri="{FF2B5EF4-FFF2-40B4-BE49-F238E27FC236}">
                <a16:creationId xmlns:a16="http://schemas.microsoft.com/office/drawing/2014/main" id="{52053064-478F-1673-C1DD-89F11C0F72D5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553258" y="18530808"/>
            <a:ext cx="4555707" cy="166858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1" name="Straight Arrow Connector 1210">
            <a:extLst>
              <a:ext uri="{FF2B5EF4-FFF2-40B4-BE49-F238E27FC236}">
                <a16:creationId xmlns:a16="http://schemas.microsoft.com/office/drawing/2014/main" id="{C46B0E72-E42C-29AD-F7C7-BD5127AB40D2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1077795" y="18967013"/>
            <a:ext cx="4031170" cy="12323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Straight Arrow Connector 1213">
            <a:extLst>
              <a:ext uri="{FF2B5EF4-FFF2-40B4-BE49-F238E27FC236}">
                <a16:creationId xmlns:a16="http://schemas.microsoft.com/office/drawing/2014/main" id="{28C38CF7-6268-24B6-171D-519ED6577069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959140" y="19051333"/>
            <a:ext cx="4149825" cy="11480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A2B94CE1-659A-1CF5-A3B2-35F49463204A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832310" y="19142853"/>
            <a:ext cx="4276655" cy="10565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9" name="Straight Arrow Connector 1218">
            <a:extLst>
              <a:ext uri="{FF2B5EF4-FFF2-40B4-BE49-F238E27FC236}">
                <a16:creationId xmlns:a16="http://schemas.microsoft.com/office/drawing/2014/main" id="{25AABC10-654A-FF3A-841D-8EC34D103B0A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710707" y="19239462"/>
            <a:ext cx="4398258" cy="9599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3" name="Straight Arrow Connector 1222">
            <a:extLst>
              <a:ext uri="{FF2B5EF4-FFF2-40B4-BE49-F238E27FC236}">
                <a16:creationId xmlns:a16="http://schemas.microsoft.com/office/drawing/2014/main" id="{FA22637D-2BD0-1AD4-A3B6-2EE8177FEA1D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572422" y="19336545"/>
            <a:ext cx="4536543" cy="86284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Arrow Connector 1225">
            <a:extLst>
              <a:ext uri="{FF2B5EF4-FFF2-40B4-BE49-F238E27FC236}">
                <a16:creationId xmlns:a16="http://schemas.microsoft.com/office/drawing/2014/main" id="{67FCAA1B-6CB3-19E0-7185-216A86B70681}"/>
              </a:ext>
            </a:extLst>
          </p:cNvPr>
          <p:cNvCxnSpPr>
            <a:cxnSpLocks/>
            <a:endCxn id="784" idx="0"/>
          </p:cNvCxnSpPr>
          <p:nvPr/>
        </p:nvCxnSpPr>
        <p:spPr>
          <a:xfrm>
            <a:off x="20439439" y="19417448"/>
            <a:ext cx="4669526" cy="78194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7" name="Straight Arrow Connector 1246">
            <a:extLst>
              <a:ext uri="{FF2B5EF4-FFF2-40B4-BE49-F238E27FC236}">
                <a16:creationId xmlns:a16="http://schemas.microsoft.com/office/drawing/2014/main" id="{8184BF26-25CA-7735-98F0-8ACC143BEC43}"/>
              </a:ext>
            </a:extLst>
          </p:cNvPr>
          <p:cNvCxnSpPr>
            <a:cxnSpLocks/>
            <a:endCxn id="784" idx="2"/>
          </p:cNvCxnSpPr>
          <p:nvPr/>
        </p:nvCxnSpPr>
        <p:spPr>
          <a:xfrm>
            <a:off x="20183367" y="19900201"/>
            <a:ext cx="4742718" cy="4820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9" name="Straight Arrow Connector 1248">
            <a:extLst>
              <a:ext uri="{FF2B5EF4-FFF2-40B4-BE49-F238E27FC236}">
                <a16:creationId xmlns:a16="http://schemas.microsoft.com/office/drawing/2014/main" id="{75B8062F-8392-8167-A0BC-D6EDCB22BDC2}"/>
              </a:ext>
            </a:extLst>
          </p:cNvPr>
          <p:cNvCxnSpPr>
            <a:cxnSpLocks/>
            <a:endCxn id="784" idx="2"/>
          </p:cNvCxnSpPr>
          <p:nvPr/>
        </p:nvCxnSpPr>
        <p:spPr>
          <a:xfrm>
            <a:off x="20046982" y="19993619"/>
            <a:ext cx="4879103" cy="38865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2" name="Straight Arrow Connector 1251">
            <a:extLst>
              <a:ext uri="{FF2B5EF4-FFF2-40B4-BE49-F238E27FC236}">
                <a16:creationId xmlns:a16="http://schemas.microsoft.com/office/drawing/2014/main" id="{D4A43D54-1ADA-EF03-78CB-A2EDF280BE7B}"/>
              </a:ext>
            </a:extLst>
          </p:cNvPr>
          <p:cNvCxnSpPr>
            <a:cxnSpLocks/>
            <a:endCxn id="784" idx="2"/>
          </p:cNvCxnSpPr>
          <p:nvPr/>
        </p:nvCxnSpPr>
        <p:spPr>
          <a:xfrm>
            <a:off x="19858631" y="20077086"/>
            <a:ext cx="5067454" cy="30518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9" name="Straight Connector 1258">
            <a:extLst>
              <a:ext uri="{FF2B5EF4-FFF2-40B4-BE49-F238E27FC236}">
                <a16:creationId xmlns:a16="http://schemas.microsoft.com/office/drawing/2014/main" id="{0FC286FB-650D-EB68-38CC-A21633516FCD}"/>
              </a:ext>
            </a:extLst>
          </p:cNvPr>
          <p:cNvCxnSpPr>
            <a:cxnSpLocks/>
            <a:endCxn id="416" idx="0"/>
          </p:cNvCxnSpPr>
          <p:nvPr/>
        </p:nvCxnSpPr>
        <p:spPr>
          <a:xfrm>
            <a:off x="11898255" y="21121670"/>
            <a:ext cx="0" cy="735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5" name="Straight Connector 1264">
            <a:extLst>
              <a:ext uri="{FF2B5EF4-FFF2-40B4-BE49-F238E27FC236}">
                <a16:creationId xmlns:a16="http://schemas.microsoft.com/office/drawing/2014/main" id="{AC26E992-3604-7F41-86C0-8FE8EC60AF09}"/>
              </a:ext>
            </a:extLst>
          </p:cNvPr>
          <p:cNvCxnSpPr>
            <a:cxnSpLocks/>
            <a:endCxn id="412" idx="0"/>
          </p:cNvCxnSpPr>
          <p:nvPr/>
        </p:nvCxnSpPr>
        <p:spPr>
          <a:xfrm>
            <a:off x="11011010" y="21104458"/>
            <a:ext cx="0" cy="96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8" name="Straight Connector 1267">
            <a:extLst>
              <a:ext uri="{FF2B5EF4-FFF2-40B4-BE49-F238E27FC236}">
                <a16:creationId xmlns:a16="http://schemas.microsoft.com/office/drawing/2014/main" id="{4FD173BD-DCA3-64D3-9387-DFF7AAA1F4A1}"/>
              </a:ext>
            </a:extLst>
          </p:cNvPr>
          <p:cNvCxnSpPr>
            <a:cxnSpLocks/>
            <a:endCxn id="408" idx="0"/>
          </p:cNvCxnSpPr>
          <p:nvPr/>
        </p:nvCxnSpPr>
        <p:spPr>
          <a:xfrm>
            <a:off x="10341167" y="21077961"/>
            <a:ext cx="0" cy="10277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1" name="Straight Connector 1270">
            <a:extLst>
              <a:ext uri="{FF2B5EF4-FFF2-40B4-BE49-F238E27FC236}">
                <a16:creationId xmlns:a16="http://schemas.microsoft.com/office/drawing/2014/main" id="{48B81E77-52D4-7613-A130-443DD07015EB}"/>
              </a:ext>
            </a:extLst>
          </p:cNvPr>
          <p:cNvCxnSpPr>
            <a:cxnSpLocks/>
            <a:endCxn id="404" idx="0"/>
          </p:cNvCxnSpPr>
          <p:nvPr/>
        </p:nvCxnSpPr>
        <p:spPr>
          <a:xfrm>
            <a:off x="9570352" y="21038911"/>
            <a:ext cx="0" cy="1418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F56C9603-5A83-A384-0288-A4BEA67024BD}"/>
              </a:ext>
            </a:extLst>
          </p:cNvPr>
          <p:cNvCxnSpPr>
            <a:cxnSpLocks/>
            <a:endCxn id="400" idx="0"/>
          </p:cNvCxnSpPr>
          <p:nvPr/>
        </p:nvCxnSpPr>
        <p:spPr>
          <a:xfrm>
            <a:off x="8814787" y="21005897"/>
            <a:ext cx="1" cy="17913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9" name="Straight Connector 1278">
            <a:extLst>
              <a:ext uri="{FF2B5EF4-FFF2-40B4-BE49-F238E27FC236}">
                <a16:creationId xmlns:a16="http://schemas.microsoft.com/office/drawing/2014/main" id="{B7BDA36D-F33C-CFFE-36EB-A1FC66DF6A73}"/>
              </a:ext>
            </a:extLst>
          </p:cNvPr>
          <p:cNvCxnSpPr>
            <a:cxnSpLocks/>
            <a:endCxn id="396" idx="0"/>
          </p:cNvCxnSpPr>
          <p:nvPr/>
        </p:nvCxnSpPr>
        <p:spPr>
          <a:xfrm>
            <a:off x="7980274" y="20962235"/>
            <a:ext cx="4685" cy="2185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B967341D-8C3D-0EF5-A60D-343C507B1E6B}"/>
              </a:ext>
            </a:extLst>
          </p:cNvPr>
          <p:cNvCxnSpPr>
            <a:cxnSpLocks/>
            <a:endCxn id="493" idx="0"/>
          </p:cNvCxnSpPr>
          <p:nvPr/>
        </p:nvCxnSpPr>
        <p:spPr>
          <a:xfrm>
            <a:off x="12877164" y="21791259"/>
            <a:ext cx="1" cy="9134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3" name="Straight Connector 1282">
            <a:extLst>
              <a:ext uri="{FF2B5EF4-FFF2-40B4-BE49-F238E27FC236}">
                <a16:creationId xmlns:a16="http://schemas.microsoft.com/office/drawing/2014/main" id="{E263FF48-F715-A36F-2D20-46BBF869BAAD}"/>
              </a:ext>
            </a:extLst>
          </p:cNvPr>
          <p:cNvCxnSpPr>
            <a:cxnSpLocks/>
            <a:endCxn id="488" idx="0"/>
          </p:cNvCxnSpPr>
          <p:nvPr/>
        </p:nvCxnSpPr>
        <p:spPr>
          <a:xfrm>
            <a:off x="12207344" y="21773398"/>
            <a:ext cx="2989" cy="1134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6" name="Straight Connector 1285">
            <a:extLst>
              <a:ext uri="{FF2B5EF4-FFF2-40B4-BE49-F238E27FC236}">
                <a16:creationId xmlns:a16="http://schemas.microsoft.com/office/drawing/2014/main" id="{F34FC816-1EF3-DFD4-11CA-2C9A8850927E}"/>
              </a:ext>
            </a:extLst>
          </p:cNvPr>
          <p:cNvCxnSpPr>
            <a:cxnSpLocks/>
            <a:endCxn id="484" idx="0"/>
          </p:cNvCxnSpPr>
          <p:nvPr/>
        </p:nvCxnSpPr>
        <p:spPr>
          <a:xfrm>
            <a:off x="11501765" y="21747378"/>
            <a:ext cx="0" cy="1476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8" name="Straight Connector 1287">
            <a:extLst>
              <a:ext uri="{FF2B5EF4-FFF2-40B4-BE49-F238E27FC236}">
                <a16:creationId xmlns:a16="http://schemas.microsoft.com/office/drawing/2014/main" id="{60AABE0B-4E60-93EE-2C8C-9957AB6A05E0}"/>
              </a:ext>
            </a:extLst>
          </p:cNvPr>
          <p:cNvCxnSpPr>
            <a:cxnSpLocks/>
            <a:endCxn id="480" idx="0"/>
          </p:cNvCxnSpPr>
          <p:nvPr/>
        </p:nvCxnSpPr>
        <p:spPr>
          <a:xfrm>
            <a:off x="10649234" y="21720587"/>
            <a:ext cx="0" cy="17894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1" name="Straight Connector 1290">
            <a:extLst>
              <a:ext uri="{FF2B5EF4-FFF2-40B4-BE49-F238E27FC236}">
                <a16:creationId xmlns:a16="http://schemas.microsoft.com/office/drawing/2014/main" id="{C87DB8C2-E9E9-8E88-6BF9-4DE3EBCDE67B}"/>
              </a:ext>
            </a:extLst>
          </p:cNvPr>
          <p:cNvCxnSpPr>
            <a:cxnSpLocks/>
            <a:endCxn id="476" idx="0"/>
          </p:cNvCxnSpPr>
          <p:nvPr/>
        </p:nvCxnSpPr>
        <p:spPr>
          <a:xfrm>
            <a:off x="9955840" y="21699886"/>
            <a:ext cx="0" cy="1827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4" name="Straight Connector 1293">
            <a:extLst>
              <a:ext uri="{FF2B5EF4-FFF2-40B4-BE49-F238E27FC236}">
                <a16:creationId xmlns:a16="http://schemas.microsoft.com/office/drawing/2014/main" id="{58D7C22A-B7AD-B7B5-80DF-BBD6FFDA94D8}"/>
              </a:ext>
            </a:extLst>
          </p:cNvPr>
          <p:cNvCxnSpPr>
            <a:cxnSpLocks/>
            <a:endCxn id="472" idx="0"/>
          </p:cNvCxnSpPr>
          <p:nvPr/>
        </p:nvCxnSpPr>
        <p:spPr>
          <a:xfrm>
            <a:off x="9236927" y="21695963"/>
            <a:ext cx="0" cy="18663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7" name="Straight Connector 1296">
            <a:extLst>
              <a:ext uri="{FF2B5EF4-FFF2-40B4-BE49-F238E27FC236}">
                <a16:creationId xmlns:a16="http://schemas.microsoft.com/office/drawing/2014/main" id="{05387B4C-746D-BE1E-BACC-D94F99EEADFB}"/>
              </a:ext>
            </a:extLst>
          </p:cNvPr>
          <p:cNvCxnSpPr>
            <a:cxnSpLocks/>
            <a:endCxn id="468" idx="0"/>
          </p:cNvCxnSpPr>
          <p:nvPr/>
        </p:nvCxnSpPr>
        <p:spPr>
          <a:xfrm>
            <a:off x="8546942" y="21676045"/>
            <a:ext cx="0" cy="21024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0" name="Straight Connector 1299">
            <a:extLst>
              <a:ext uri="{FF2B5EF4-FFF2-40B4-BE49-F238E27FC236}">
                <a16:creationId xmlns:a16="http://schemas.microsoft.com/office/drawing/2014/main" id="{859B01C0-9D3F-7202-A145-06164BD96E7F}"/>
              </a:ext>
            </a:extLst>
          </p:cNvPr>
          <p:cNvCxnSpPr>
            <a:cxnSpLocks/>
            <a:stCxn id="455" idx="4"/>
          </p:cNvCxnSpPr>
          <p:nvPr/>
        </p:nvCxnSpPr>
        <p:spPr>
          <a:xfrm>
            <a:off x="12733496" y="22699350"/>
            <a:ext cx="0" cy="828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377536DD-1357-5CAA-E777-3E0A8A856889}"/>
              </a:ext>
            </a:extLst>
          </p:cNvPr>
          <p:cNvCxnSpPr>
            <a:cxnSpLocks/>
            <a:stCxn id="451" idx="4"/>
          </p:cNvCxnSpPr>
          <p:nvPr/>
        </p:nvCxnSpPr>
        <p:spPr>
          <a:xfrm>
            <a:off x="11989451" y="22707188"/>
            <a:ext cx="0" cy="12875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8E562683-4049-35A5-A4BF-1593E9EAF48C}"/>
              </a:ext>
            </a:extLst>
          </p:cNvPr>
          <p:cNvCxnSpPr>
            <a:cxnSpLocks/>
            <a:endCxn id="447" idx="4"/>
          </p:cNvCxnSpPr>
          <p:nvPr/>
        </p:nvCxnSpPr>
        <p:spPr>
          <a:xfrm flipV="1">
            <a:off x="11385562" y="22734132"/>
            <a:ext cx="169" cy="12543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8B2453A2-EB27-ADA3-DC7F-9EF222099869}"/>
              </a:ext>
            </a:extLst>
          </p:cNvPr>
          <p:cNvCxnSpPr>
            <a:cxnSpLocks/>
            <a:endCxn id="443" idx="4"/>
          </p:cNvCxnSpPr>
          <p:nvPr/>
        </p:nvCxnSpPr>
        <p:spPr>
          <a:xfrm flipV="1">
            <a:off x="10700112" y="22735827"/>
            <a:ext cx="0" cy="25882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E5EA2933-6494-EA1E-7DC0-9AA70E7BAB5E}"/>
              </a:ext>
            </a:extLst>
          </p:cNvPr>
          <p:cNvCxnSpPr>
            <a:cxnSpLocks/>
            <a:endCxn id="439" idx="4"/>
          </p:cNvCxnSpPr>
          <p:nvPr/>
        </p:nvCxnSpPr>
        <p:spPr>
          <a:xfrm flipV="1">
            <a:off x="10081177" y="22721059"/>
            <a:ext cx="0" cy="3170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9AD3150B-5506-F0F4-4A30-49959E1CA4EF}"/>
              </a:ext>
            </a:extLst>
          </p:cNvPr>
          <p:cNvCxnSpPr>
            <a:cxnSpLocks/>
            <a:endCxn id="435" idx="4"/>
          </p:cNvCxnSpPr>
          <p:nvPr/>
        </p:nvCxnSpPr>
        <p:spPr>
          <a:xfrm flipH="1" flipV="1">
            <a:off x="9445709" y="22712638"/>
            <a:ext cx="10604" cy="3697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ADE5C222-E4E9-09AE-89ED-A18B4D6433EA}"/>
              </a:ext>
            </a:extLst>
          </p:cNvPr>
          <p:cNvCxnSpPr>
            <a:cxnSpLocks/>
            <a:endCxn id="431" idx="4"/>
          </p:cNvCxnSpPr>
          <p:nvPr/>
        </p:nvCxnSpPr>
        <p:spPr>
          <a:xfrm flipH="1" flipV="1">
            <a:off x="8719638" y="22723387"/>
            <a:ext cx="2816" cy="4055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5" name="Straight Connector 1324">
            <a:extLst>
              <a:ext uri="{FF2B5EF4-FFF2-40B4-BE49-F238E27FC236}">
                <a16:creationId xmlns:a16="http://schemas.microsoft.com/office/drawing/2014/main" id="{51013B91-AD42-4CB4-5E46-52D1F5F4BC3D}"/>
              </a:ext>
            </a:extLst>
          </p:cNvPr>
          <p:cNvCxnSpPr>
            <a:cxnSpLocks/>
            <a:endCxn id="427" idx="4"/>
          </p:cNvCxnSpPr>
          <p:nvPr/>
        </p:nvCxnSpPr>
        <p:spPr>
          <a:xfrm flipH="1" flipV="1">
            <a:off x="8002847" y="22718732"/>
            <a:ext cx="7628" cy="44152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788BB4F5-A854-88CC-533D-61E2F7C5BC04}"/>
              </a:ext>
            </a:extLst>
          </p:cNvPr>
          <p:cNvCxnSpPr>
            <a:cxnSpLocks/>
            <a:endCxn id="423" idx="4"/>
          </p:cNvCxnSpPr>
          <p:nvPr/>
        </p:nvCxnSpPr>
        <p:spPr>
          <a:xfrm flipV="1">
            <a:off x="7383955" y="22727480"/>
            <a:ext cx="0" cy="48392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0" name="Straight Connector 1329">
            <a:extLst>
              <a:ext uri="{FF2B5EF4-FFF2-40B4-BE49-F238E27FC236}">
                <a16:creationId xmlns:a16="http://schemas.microsoft.com/office/drawing/2014/main" id="{630EC553-D5F8-F11C-6AF1-73B5E8863E1A}"/>
              </a:ext>
            </a:extLst>
          </p:cNvPr>
          <p:cNvCxnSpPr>
            <a:cxnSpLocks/>
            <a:endCxn id="579" idx="4"/>
          </p:cNvCxnSpPr>
          <p:nvPr/>
        </p:nvCxnSpPr>
        <p:spPr>
          <a:xfrm flipV="1">
            <a:off x="9006464" y="24047422"/>
            <a:ext cx="0" cy="1069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3" name="Straight Connector 1332">
            <a:extLst>
              <a:ext uri="{FF2B5EF4-FFF2-40B4-BE49-F238E27FC236}">
                <a16:creationId xmlns:a16="http://schemas.microsoft.com/office/drawing/2014/main" id="{86A2C4A9-D9E3-FB0F-4B5E-0BB67EFFB91B}"/>
              </a:ext>
            </a:extLst>
          </p:cNvPr>
          <p:cNvCxnSpPr>
            <a:cxnSpLocks/>
            <a:endCxn id="573" idx="4"/>
          </p:cNvCxnSpPr>
          <p:nvPr/>
        </p:nvCxnSpPr>
        <p:spPr>
          <a:xfrm flipV="1">
            <a:off x="10495592" y="24500259"/>
            <a:ext cx="0" cy="1802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6" name="Straight Connector 1335">
            <a:extLst>
              <a:ext uri="{FF2B5EF4-FFF2-40B4-BE49-F238E27FC236}">
                <a16:creationId xmlns:a16="http://schemas.microsoft.com/office/drawing/2014/main" id="{CA71C691-049E-67AF-852D-AE336774C739}"/>
              </a:ext>
            </a:extLst>
          </p:cNvPr>
          <p:cNvCxnSpPr>
            <a:cxnSpLocks/>
            <a:endCxn id="569" idx="4"/>
          </p:cNvCxnSpPr>
          <p:nvPr/>
        </p:nvCxnSpPr>
        <p:spPr>
          <a:xfrm flipH="1" flipV="1">
            <a:off x="9610179" y="24500259"/>
            <a:ext cx="5157" cy="1968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1" name="Straight Connector 1340">
            <a:extLst>
              <a:ext uri="{FF2B5EF4-FFF2-40B4-BE49-F238E27FC236}">
                <a16:creationId xmlns:a16="http://schemas.microsoft.com/office/drawing/2014/main" id="{1B50E39A-6274-58AD-FE33-BE5CB592805B}"/>
              </a:ext>
            </a:extLst>
          </p:cNvPr>
          <p:cNvCxnSpPr>
            <a:cxnSpLocks/>
            <a:endCxn id="561" idx="4"/>
          </p:cNvCxnSpPr>
          <p:nvPr/>
        </p:nvCxnSpPr>
        <p:spPr>
          <a:xfrm flipH="1" flipV="1">
            <a:off x="8711675" y="24523491"/>
            <a:ext cx="1850" cy="2372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A40A9873-F985-4C9B-EB03-E4B3B1F503CC}"/>
              </a:ext>
            </a:extLst>
          </p:cNvPr>
          <p:cNvCxnSpPr>
            <a:cxnSpLocks/>
            <a:endCxn id="557" idx="4"/>
          </p:cNvCxnSpPr>
          <p:nvPr/>
        </p:nvCxnSpPr>
        <p:spPr>
          <a:xfrm flipH="1" flipV="1">
            <a:off x="7826262" y="24523491"/>
            <a:ext cx="9208" cy="25774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9AC101E3-D712-188E-BD8D-40B30852EA1C}"/>
              </a:ext>
            </a:extLst>
          </p:cNvPr>
          <p:cNvCxnSpPr>
            <a:cxnSpLocks/>
          </p:cNvCxnSpPr>
          <p:nvPr/>
        </p:nvCxnSpPr>
        <p:spPr>
          <a:xfrm flipV="1">
            <a:off x="11890993" y="21101080"/>
            <a:ext cx="9446299" cy="140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77089196-C403-782D-B7FE-817FA36617A8}"/>
              </a:ext>
            </a:extLst>
          </p:cNvPr>
          <p:cNvCxnSpPr>
            <a:cxnSpLocks/>
          </p:cNvCxnSpPr>
          <p:nvPr/>
        </p:nvCxnSpPr>
        <p:spPr>
          <a:xfrm flipV="1">
            <a:off x="11007464" y="21050899"/>
            <a:ext cx="10076902" cy="490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5A5F071B-BE32-0D39-E82F-99B17593D4E0}"/>
              </a:ext>
            </a:extLst>
          </p:cNvPr>
          <p:cNvCxnSpPr>
            <a:cxnSpLocks/>
          </p:cNvCxnSpPr>
          <p:nvPr/>
        </p:nvCxnSpPr>
        <p:spPr>
          <a:xfrm flipV="1">
            <a:off x="10339382" y="21009388"/>
            <a:ext cx="10467754" cy="617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B4926669-4B7B-4FC5-63FF-C3E00A20B419}"/>
              </a:ext>
            </a:extLst>
          </p:cNvPr>
          <p:cNvCxnSpPr>
            <a:cxnSpLocks/>
          </p:cNvCxnSpPr>
          <p:nvPr/>
        </p:nvCxnSpPr>
        <p:spPr>
          <a:xfrm flipV="1">
            <a:off x="9565089" y="20965665"/>
            <a:ext cx="11061416" cy="687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1E94885F-68B6-BDD7-3DD0-726E26CA5133}"/>
              </a:ext>
            </a:extLst>
          </p:cNvPr>
          <p:cNvCxnSpPr>
            <a:cxnSpLocks/>
          </p:cNvCxnSpPr>
          <p:nvPr/>
        </p:nvCxnSpPr>
        <p:spPr>
          <a:xfrm flipV="1">
            <a:off x="8806299" y="20918048"/>
            <a:ext cx="11539044" cy="833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E798F0D8-7326-1E86-74B5-F6008CD31E8E}"/>
              </a:ext>
            </a:extLst>
          </p:cNvPr>
          <p:cNvCxnSpPr>
            <a:cxnSpLocks/>
          </p:cNvCxnSpPr>
          <p:nvPr/>
        </p:nvCxnSpPr>
        <p:spPr>
          <a:xfrm flipV="1">
            <a:off x="7976728" y="20871356"/>
            <a:ext cx="12119283" cy="863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FE6EC9B9-CC70-6A97-8B6F-3B620854CA58}"/>
              </a:ext>
            </a:extLst>
          </p:cNvPr>
          <p:cNvCxnSpPr>
            <a:cxnSpLocks/>
          </p:cNvCxnSpPr>
          <p:nvPr/>
        </p:nvCxnSpPr>
        <p:spPr>
          <a:xfrm flipV="1">
            <a:off x="12877164" y="21723247"/>
            <a:ext cx="8819163" cy="7507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Straight Connector 1364">
            <a:extLst>
              <a:ext uri="{FF2B5EF4-FFF2-40B4-BE49-F238E27FC236}">
                <a16:creationId xmlns:a16="http://schemas.microsoft.com/office/drawing/2014/main" id="{87B5DE33-4088-0AC4-BD97-77D21118C533}"/>
              </a:ext>
            </a:extLst>
          </p:cNvPr>
          <p:cNvCxnSpPr>
            <a:cxnSpLocks/>
          </p:cNvCxnSpPr>
          <p:nvPr/>
        </p:nvCxnSpPr>
        <p:spPr>
          <a:xfrm flipV="1">
            <a:off x="12207344" y="21669375"/>
            <a:ext cx="9459650" cy="1040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7" name="Straight Connector 1366">
            <a:extLst>
              <a:ext uri="{FF2B5EF4-FFF2-40B4-BE49-F238E27FC236}">
                <a16:creationId xmlns:a16="http://schemas.microsoft.com/office/drawing/2014/main" id="{0E0C0BFB-08D1-9E8D-9B83-540173FD085F}"/>
              </a:ext>
            </a:extLst>
          </p:cNvPr>
          <p:cNvCxnSpPr>
            <a:cxnSpLocks/>
          </p:cNvCxnSpPr>
          <p:nvPr/>
        </p:nvCxnSpPr>
        <p:spPr>
          <a:xfrm flipV="1">
            <a:off x="11507562" y="21640771"/>
            <a:ext cx="10137561" cy="10878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9" name="Straight Connector 1368">
            <a:extLst>
              <a:ext uri="{FF2B5EF4-FFF2-40B4-BE49-F238E27FC236}">
                <a16:creationId xmlns:a16="http://schemas.microsoft.com/office/drawing/2014/main" id="{DE4386ED-5E72-F763-7A0B-C1EDF18278F0}"/>
              </a:ext>
            </a:extLst>
          </p:cNvPr>
          <p:cNvCxnSpPr>
            <a:cxnSpLocks/>
          </p:cNvCxnSpPr>
          <p:nvPr/>
        </p:nvCxnSpPr>
        <p:spPr>
          <a:xfrm flipV="1">
            <a:off x="10641976" y="21620937"/>
            <a:ext cx="10955358" cy="862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1" name="Straight Connector 1370">
            <a:extLst>
              <a:ext uri="{FF2B5EF4-FFF2-40B4-BE49-F238E27FC236}">
                <a16:creationId xmlns:a16="http://schemas.microsoft.com/office/drawing/2014/main" id="{635A373F-4062-FC97-179B-A500AF7CCEB4}"/>
              </a:ext>
            </a:extLst>
          </p:cNvPr>
          <p:cNvCxnSpPr>
            <a:cxnSpLocks/>
          </p:cNvCxnSpPr>
          <p:nvPr/>
        </p:nvCxnSpPr>
        <p:spPr>
          <a:xfrm flipV="1">
            <a:off x="9939465" y="21588762"/>
            <a:ext cx="11608957" cy="1000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3" name="Straight Connector 1372">
            <a:extLst>
              <a:ext uri="{FF2B5EF4-FFF2-40B4-BE49-F238E27FC236}">
                <a16:creationId xmlns:a16="http://schemas.microsoft.com/office/drawing/2014/main" id="{2CC383F6-A886-4231-5C62-AE81711546ED}"/>
              </a:ext>
            </a:extLst>
          </p:cNvPr>
          <p:cNvCxnSpPr>
            <a:cxnSpLocks/>
          </p:cNvCxnSpPr>
          <p:nvPr/>
        </p:nvCxnSpPr>
        <p:spPr>
          <a:xfrm flipV="1">
            <a:off x="9230360" y="21540427"/>
            <a:ext cx="12305042" cy="13504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C66DF11B-24FB-15E1-E15C-B069AE43AD72}"/>
              </a:ext>
            </a:extLst>
          </p:cNvPr>
          <p:cNvCxnSpPr>
            <a:cxnSpLocks/>
          </p:cNvCxnSpPr>
          <p:nvPr/>
        </p:nvCxnSpPr>
        <p:spPr>
          <a:xfrm flipV="1">
            <a:off x="8540756" y="21508795"/>
            <a:ext cx="12961547" cy="14768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65E2BE37-4A28-32C8-A891-D77C14DDF38B}"/>
              </a:ext>
            </a:extLst>
          </p:cNvPr>
          <p:cNvCxnSpPr>
            <a:cxnSpLocks/>
          </p:cNvCxnSpPr>
          <p:nvPr/>
        </p:nvCxnSpPr>
        <p:spPr>
          <a:xfrm>
            <a:off x="12731847" y="22789359"/>
            <a:ext cx="8016810" cy="3207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9" name="Straight Connector 1378">
            <a:extLst>
              <a:ext uri="{FF2B5EF4-FFF2-40B4-BE49-F238E27FC236}">
                <a16:creationId xmlns:a16="http://schemas.microsoft.com/office/drawing/2014/main" id="{65B2AC29-AB0E-EEC4-A340-3CE91A68B996}"/>
              </a:ext>
            </a:extLst>
          </p:cNvPr>
          <p:cNvCxnSpPr>
            <a:cxnSpLocks/>
          </p:cNvCxnSpPr>
          <p:nvPr/>
        </p:nvCxnSpPr>
        <p:spPr>
          <a:xfrm>
            <a:off x="11984497" y="22828699"/>
            <a:ext cx="8861947" cy="642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Straight Connector 1381">
            <a:extLst>
              <a:ext uri="{FF2B5EF4-FFF2-40B4-BE49-F238E27FC236}">
                <a16:creationId xmlns:a16="http://schemas.microsoft.com/office/drawing/2014/main" id="{F3C89199-A3B9-63A3-5F58-F6B848A8B17B}"/>
              </a:ext>
            </a:extLst>
          </p:cNvPr>
          <p:cNvCxnSpPr>
            <a:cxnSpLocks/>
          </p:cNvCxnSpPr>
          <p:nvPr/>
        </p:nvCxnSpPr>
        <p:spPr>
          <a:xfrm>
            <a:off x="11374426" y="22859882"/>
            <a:ext cx="9582377" cy="8234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F8F1A4E0-3977-EAC3-10DD-E839AF2B2B89}"/>
              </a:ext>
            </a:extLst>
          </p:cNvPr>
          <p:cNvCxnSpPr>
            <a:cxnSpLocks/>
          </p:cNvCxnSpPr>
          <p:nvPr/>
        </p:nvCxnSpPr>
        <p:spPr>
          <a:xfrm>
            <a:off x="10698841" y="22994656"/>
            <a:ext cx="10301173" cy="1897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E09BF811-40CE-66EC-AEFD-55B7F01ABA52}"/>
              </a:ext>
            </a:extLst>
          </p:cNvPr>
          <p:cNvCxnSpPr>
            <a:cxnSpLocks/>
          </p:cNvCxnSpPr>
          <p:nvPr/>
        </p:nvCxnSpPr>
        <p:spPr>
          <a:xfrm>
            <a:off x="10078962" y="23038109"/>
            <a:ext cx="10963937" cy="4982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9A2D809F-598D-697C-14D1-DE1EE2E12717}"/>
              </a:ext>
            </a:extLst>
          </p:cNvPr>
          <p:cNvCxnSpPr>
            <a:cxnSpLocks/>
          </p:cNvCxnSpPr>
          <p:nvPr/>
        </p:nvCxnSpPr>
        <p:spPr>
          <a:xfrm>
            <a:off x="9450450" y="23082407"/>
            <a:ext cx="11659664" cy="898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2A90E42A-CA94-574C-3DF3-F14C30AA7858}"/>
              </a:ext>
            </a:extLst>
          </p:cNvPr>
          <p:cNvCxnSpPr>
            <a:cxnSpLocks/>
          </p:cNvCxnSpPr>
          <p:nvPr/>
        </p:nvCxnSpPr>
        <p:spPr>
          <a:xfrm>
            <a:off x="8713525" y="23126551"/>
            <a:ext cx="12460021" cy="11701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53CC8B6B-459A-C51D-4835-26D96BCCFBF9}"/>
              </a:ext>
            </a:extLst>
          </p:cNvPr>
          <p:cNvCxnSpPr>
            <a:cxnSpLocks/>
          </p:cNvCxnSpPr>
          <p:nvPr/>
        </p:nvCxnSpPr>
        <p:spPr>
          <a:xfrm>
            <a:off x="8000255" y="23161877"/>
            <a:ext cx="13230615" cy="1758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28F19E50-BB90-9CA1-FAC2-2B7DB80B550D}"/>
              </a:ext>
            </a:extLst>
          </p:cNvPr>
          <p:cNvCxnSpPr>
            <a:cxnSpLocks/>
          </p:cNvCxnSpPr>
          <p:nvPr/>
        </p:nvCxnSpPr>
        <p:spPr>
          <a:xfrm>
            <a:off x="7371871" y="23211400"/>
            <a:ext cx="14016369" cy="2228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8" name="Straight Connector 1407">
            <a:extLst>
              <a:ext uri="{FF2B5EF4-FFF2-40B4-BE49-F238E27FC236}">
                <a16:creationId xmlns:a16="http://schemas.microsoft.com/office/drawing/2014/main" id="{03693DD9-95E3-E292-381E-673A0AB5DE4D}"/>
              </a:ext>
            </a:extLst>
          </p:cNvPr>
          <p:cNvCxnSpPr>
            <a:cxnSpLocks/>
          </p:cNvCxnSpPr>
          <p:nvPr/>
        </p:nvCxnSpPr>
        <p:spPr>
          <a:xfrm flipV="1">
            <a:off x="9001093" y="24023510"/>
            <a:ext cx="12723379" cy="1369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0" name="Straight Connector 1409">
            <a:extLst>
              <a:ext uri="{FF2B5EF4-FFF2-40B4-BE49-F238E27FC236}">
                <a16:creationId xmlns:a16="http://schemas.microsoft.com/office/drawing/2014/main" id="{59ADD6F1-87EB-695F-FACE-97FBA7277FD4}"/>
              </a:ext>
            </a:extLst>
          </p:cNvPr>
          <p:cNvCxnSpPr>
            <a:cxnSpLocks/>
          </p:cNvCxnSpPr>
          <p:nvPr/>
        </p:nvCxnSpPr>
        <p:spPr>
          <a:xfrm flipV="1">
            <a:off x="10495592" y="24650786"/>
            <a:ext cx="11587075" cy="284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EE8BD3F0-5FFA-989B-5360-DFE940D9C09C}"/>
              </a:ext>
            </a:extLst>
          </p:cNvPr>
          <p:cNvCxnSpPr>
            <a:cxnSpLocks/>
          </p:cNvCxnSpPr>
          <p:nvPr/>
        </p:nvCxnSpPr>
        <p:spPr>
          <a:xfrm>
            <a:off x="9615336" y="24696022"/>
            <a:ext cx="1252988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BF07A724-0948-F531-F448-92699A06D399}"/>
              </a:ext>
            </a:extLst>
          </p:cNvPr>
          <p:cNvCxnSpPr>
            <a:cxnSpLocks/>
          </p:cNvCxnSpPr>
          <p:nvPr/>
        </p:nvCxnSpPr>
        <p:spPr>
          <a:xfrm flipV="1">
            <a:off x="8708007" y="24736713"/>
            <a:ext cx="13480134" cy="1888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6" name="Straight Connector 1415">
            <a:extLst>
              <a:ext uri="{FF2B5EF4-FFF2-40B4-BE49-F238E27FC236}">
                <a16:creationId xmlns:a16="http://schemas.microsoft.com/office/drawing/2014/main" id="{DEDC05BD-6855-65CB-D110-FFBE08C29B97}"/>
              </a:ext>
            </a:extLst>
          </p:cNvPr>
          <p:cNvCxnSpPr>
            <a:cxnSpLocks/>
          </p:cNvCxnSpPr>
          <p:nvPr/>
        </p:nvCxnSpPr>
        <p:spPr>
          <a:xfrm>
            <a:off x="7826262" y="24777197"/>
            <a:ext cx="14426997" cy="7647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2BA057AE-5F0B-A41C-40C3-FA0F983141D1}"/>
              </a:ext>
            </a:extLst>
          </p:cNvPr>
          <p:cNvCxnSpPr>
            <a:cxnSpLocks/>
            <a:endCxn id="595" idx="4"/>
          </p:cNvCxnSpPr>
          <p:nvPr/>
        </p:nvCxnSpPr>
        <p:spPr>
          <a:xfrm flipV="1">
            <a:off x="8870213" y="25876762"/>
            <a:ext cx="0" cy="421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E0A3205B-06E7-3550-2A38-1B8C8FDF7259}"/>
              </a:ext>
            </a:extLst>
          </p:cNvPr>
          <p:cNvCxnSpPr>
            <a:cxnSpLocks/>
            <a:endCxn id="591" idx="4"/>
          </p:cNvCxnSpPr>
          <p:nvPr/>
        </p:nvCxnSpPr>
        <p:spPr>
          <a:xfrm flipV="1">
            <a:off x="7985535" y="25870998"/>
            <a:ext cx="0" cy="744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0C2ECB31-C4C2-58F1-B9A1-40937E748D4C}"/>
              </a:ext>
            </a:extLst>
          </p:cNvPr>
          <p:cNvCxnSpPr>
            <a:cxnSpLocks/>
            <a:endCxn id="587" idx="4"/>
          </p:cNvCxnSpPr>
          <p:nvPr/>
        </p:nvCxnSpPr>
        <p:spPr>
          <a:xfrm flipH="1" flipV="1">
            <a:off x="7100122" y="25870998"/>
            <a:ext cx="6210" cy="850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7E3C391A-8DE1-B912-9EF8-BDBA13857396}"/>
              </a:ext>
            </a:extLst>
          </p:cNvPr>
          <p:cNvCxnSpPr>
            <a:cxnSpLocks/>
            <a:endCxn id="583" idx="4"/>
          </p:cNvCxnSpPr>
          <p:nvPr/>
        </p:nvCxnSpPr>
        <p:spPr>
          <a:xfrm flipV="1">
            <a:off x="6220188" y="25872337"/>
            <a:ext cx="0" cy="10233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9A89CBE7-ADCF-6C96-3B52-E206B6739832}"/>
              </a:ext>
            </a:extLst>
          </p:cNvPr>
          <p:cNvCxnSpPr>
            <a:cxnSpLocks/>
          </p:cNvCxnSpPr>
          <p:nvPr/>
        </p:nvCxnSpPr>
        <p:spPr>
          <a:xfrm>
            <a:off x="8867414" y="25918867"/>
            <a:ext cx="14410697" cy="12063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22A963D8-59FB-007E-ED19-A63CE6BE0C25}"/>
              </a:ext>
            </a:extLst>
          </p:cNvPr>
          <p:cNvCxnSpPr>
            <a:cxnSpLocks/>
            <a:endCxn id="556" idx="4"/>
          </p:cNvCxnSpPr>
          <p:nvPr/>
        </p:nvCxnSpPr>
        <p:spPr>
          <a:xfrm flipV="1">
            <a:off x="10624356" y="25245671"/>
            <a:ext cx="0" cy="792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3" name="Straight Connector 1442">
            <a:extLst>
              <a:ext uri="{FF2B5EF4-FFF2-40B4-BE49-F238E27FC236}">
                <a16:creationId xmlns:a16="http://schemas.microsoft.com/office/drawing/2014/main" id="{BF914B9A-73CA-6076-F8A8-ACA42E3C8FF0}"/>
              </a:ext>
            </a:extLst>
          </p:cNvPr>
          <p:cNvCxnSpPr>
            <a:cxnSpLocks/>
            <a:endCxn id="546" idx="4"/>
          </p:cNvCxnSpPr>
          <p:nvPr/>
        </p:nvCxnSpPr>
        <p:spPr>
          <a:xfrm flipV="1">
            <a:off x="9717993" y="25259062"/>
            <a:ext cx="0" cy="7375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6" name="Straight Connector 1445">
            <a:extLst>
              <a:ext uri="{FF2B5EF4-FFF2-40B4-BE49-F238E27FC236}">
                <a16:creationId xmlns:a16="http://schemas.microsoft.com/office/drawing/2014/main" id="{4CB0170A-EC2D-3B32-5CDD-7C4DE3E8A2E8}"/>
              </a:ext>
            </a:extLst>
          </p:cNvPr>
          <p:cNvCxnSpPr>
            <a:cxnSpLocks/>
            <a:endCxn id="542" idx="4"/>
          </p:cNvCxnSpPr>
          <p:nvPr/>
        </p:nvCxnSpPr>
        <p:spPr>
          <a:xfrm flipV="1">
            <a:off x="8833315" y="25254018"/>
            <a:ext cx="0" cy="995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8" name="Straight Connector 1447">
            <a:extLst>
              <a:ext uri="{FF2B5EF4-FFF2-40B4-BE49-F238E27FC236}">
                <a16:creationId xmlns:a16="http://schemas.microsoft.com/office/drawing/2014/main" id="{B937D636-1C3C-F265-0DB8-FE4CB608C774}"/>
              </a:ext>
            </a:extLst>
          </p:cNvPr>
          <p:cNvCxnSpPr>
            <a:cxnSpLocks/>
            <a:endCxn id="538" idx="4"/>
          </p:cNvCxnSpPr>
          <p:nvPr/>
        </p:nvCxnSpPr>
        <p:spPr>
          <a:xfrm flipH="1" flipV="1">
            <a:off x="7947902" y="25254018"/>
            <a:ext cx="22891" cy="1100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1" name="Straight Connector 1450">
            <a:extLst>
              <a:ext uri="{FF2B5EF4-FFF2-40B4-BE49-F238E27FC236}">
                <a16:creationId xmlns:a16="http://schemas.microsoft.com/office/drawing/2014/main" id="{6B72E29A-DDCB-0FA5-DF34-12A3EA8B9920}"/>
              </a:ext>
            </a:extLst>
          </p:cNvPr>
          <p:cNvCxnSpPr>
            <a:cxnSpLocks/>
            <a:endCxn id="499" idx="4"/>
          </p:cNvCxnSpPr>
          <p:nvPr/>
        </p:nvCxnSpPr>
        <p:spPr>
          <a:xfrm flipH="1" flipV="1">
            <a:off x="6446999" y="24981771"/>
            <a:ext cx="18300" cy="39805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040F62F7-168B-CE89-D4DC-D407033C517A}"/>
              </a:ext>
            </a:extLst>
          </p:cNvPr>
          <p:cNvCxnSpPr>
            <a:cxnSpLocks/>
          </p:cNvCxnSpPr>
          <p:nvPr/>
        </p:nvCxnSpPr>
        <p:spPr>
          <a:xfrm>
            <a:off x="7988707" y="25941576"/>
            <a:ext cx="15324034" cy="1566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7" name="Straight Connector 1456">
            <a:extLst>
              <a:ext uri="{FF2B5EF4-FFF2-40B4-BE49-F238E27FC236}">
                <a16:creationId xmlns:a16="http://schemas.microsoft.com/office/drawing/2014/main" id="{7CF6C152-9FBB-E1EA-027B-483D38F8B44D}"/>
              </a:ext>
            </a:extLst>
          </p:cNvPr>
          <p:cNvCxnSpPr>
            <a:cxnSpLocks/>
          </p:cNvCxnSpPr>
          <p:nvPr/>
        </p:nvCxnSpPr>
        <p:spPr>
          <a:xfrm>
            <a:off x="7100122" y="25962673"/>
            <a:ext cx="16248164" cy="19425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9" name="Straight Connector 1458">
            <a:extLst>
              <a:ext uri="{FF2B5EF4-FFF2-40B4-BE49-F238E27FC236}">
                <a16:creationId xmlns:a16="http://schemas.microsoft.com/office/drawing/2014/main" id="{71097410-C83A-BBBA-BF6F-78EF76C856B1}"/>
              </a:ext>
            </a:extLst>
          </p:cNvPr>
          <p:cNvCxnSpPr>
            <a:cxnSpLocks/>
          </p:cNvCxnSpPr>
          <p:nvPr/>
        </p:nvCxnSpPr>
        <p:spPr>
          <a:xfrm>
            <a:off x="6220188" y="25968436"/>
            <a:ext cx="17178787" cy="24479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F0433F63-4FBD-93E5-04FD-2275D2C4AB61}"/>
              </a:ext>
            </a:extLst>
          </p:cNvPr>
          <p:cNvCxnSpPr>
            <a:cxnSpLocks/>
          </p:cNvCxnSpPr>
          <p:nvPr/>
        </p:nvCxnSpPr>
        <p:spPr>
          <a:xfrm>
            <a:off x="10624356" y="25319776"/>
            <a:ext cx="12115962" cy="16245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BC93D84F-7CAF-D65C-48B9-4F03AE2B06A6}"/>
              </a:ext>
            </a:extLst>
          </p:cNvPr>
          <p:cNvCxnSpPr>
            <a:cxnSpLocks/>
          </p:cNvCxnSpPr>
          <p:nvPr/>
        </p:nvCxnSpPr>
        <p:spPr>
          <a:xfrm>
            <a:off x="9716850" y="25334544"/>
            <a:ext cx="13090096" cy="19132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29C0C2F5-D474-502C-1952-94E4494C5338}"/>
              </a:ext>
            </a:extLst>
          </p:cNvPr>
          <p:cNvCxnSpPr>
            <a:cxnSpLocks/>
          </p:cNvCxnSpPr>
          <p:nvPr/>
        </p:nvCxnSpPr>
        <p:spPr>
          <a:xfrm>
            <a:off x="8833315" y="25353559"/>
            <a:ext cx="14036889" cy="2135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BB812EC2-31F6-4A8F-D7D2-D2FED353F112}"/>
              </a:ext>
            </a:extLst>
          </p:cNvPr>
          <p:cNvCxnSpPr>
            <a:cxnSpLocks/>
          </p:cNvCxnSpPr>
          <p:nvPr/>
        </p:nvCxnSpPr>
        <p:spPr>
          <a:xfrm>
            <a:off x="7970793" y="25360210"/>
            <a:ext cx="14940792" cy="27377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BB58630F-FC06-5B54-D01E-79324707D0B9}"/>
              </a:ext>
            </a:extLst>
          </p:cNvPr>
          <p:cNvCxnSpPr>
            <a:cxnSpLocks/>
          </p:cNvCxnSpPr>
          <p:nvPr/>
        </p:nvCxnSpPr>
        <p:spPr>
          <a:xfrm>
            <a:off x="6459428" y="25376050"/>
            <a:ext cx="16539429" cy="3239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D042DA05-18B3-13F5-6CA1-93B17C83E777}"/>
              </a:ext>
            </a:extLst>
          </p:cNvPr>
          <p:cNvCxnSpPr>
            <a:cxnSpLocks/>
            <a:stCxn id="662" idx="0"/>
          </p:cNvCxnSpPr>
          <p:nvPr/>
        </p:nvCxnSpPr>
        <p:spPr>
          <a:xfrm flipV="1">
            <a:off x="10844127" y="27791569"/>
            <a:ext cx="0" cy="7301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D0B14561-2059-F304-DD5D-CAFE7EB8CEC5}"/>
              </a:ext>
            </a:extLst>
          </p:cNvPr>
          <p:cNvCxnSpPr>
            <a:cxnSpLocks/>
            <a:stCxn id="654" idx="0"/>
          </p:cNvCxnSpPr>
          <p:nvPr/>
        </p:nvCxnSpPr>
        <p:spPr>
          <a:xfrm flipH="1" flipV="1">
            <a:off x="10053070" y="27791569"/>
            <a:ext cx="1306" cy="7301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4" name="Straight Connector 1483">
            <a:extLst>
              <a:ext uri="{FF2B5EF4-FFF2-40B4-BE49-F238E27FC236}">
                <a16:creationId xmlns:a16="http://schemas.microsoft.com/office/drawing/2014/main" id="{41B102C9-1BEB-56E8-BA53-6A58D21BAF5B}"/>
              </a:ext>
            </a:extLst>
          </p:cNvPr>
          <p:cNvCxnSpPr>
            <a:cxnSpLocks/>
            <a:stCxn id="650" idx="0"/>
          </p:cNvCxnSpPr>
          <p:nvPr/>
        </p:nvCxnSpPr>
        <p:spPr>
          <a:xfrm flipV="1">
            <a:off x="9377686" y="27768780"/>
            <a:ext cx="0" cy="11050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7" name="Straight Connector 1486">
            <a:extLst>
              <a:ext uri="{FF2B5EF4-FFF2-40B4-BE49-F238E27FC236}">
                <a16:creationId xmlns:a16="http://schemas.microsoft.com/office/drawing/2014/main" id="{A066DD49-F818-1FDD-2F7F-AD044EB0F44D}"/>
              </a:ext>
            </a:extLst>
          </p:cNvPr>
          <p:cNvCxnSpPr>
            <a:cxnSpLocks/>
            <a:stCxn id="646" idx="0"/>
          </p:cNvCxnSpPr>
          <p:nvPr/>
        </p:nvCxnSpPr>
        <p:spPr>
          <a:xfrm flipH="1" flipV="1">
            <a:off x="8642547" y="27760726"/>
            <a:ext cx="3856" cy="11107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1" name="Straight Connector 1490">
            <a:extLst>
              <a:ext uri="{FF2B5EF4-FFF2-40B4-BE49-F238E27FC236}">
                <a16:creationId xmlns:a16="http://schemas.microsoft.com/office/drawing/2014/main" id="{5D6485F4-83DB-7266-FA25-BCB01C844E11}"/>
              </a:ext>
            </a:extLst>
          </p:cNvPr>
          <p:cNvCxnSpPr>
            <a:cxnSpLocks/>
            <a:stCxn id="642" idx="0"/>
          </p:cNvCxnSpPr>
          <p:nvPr/>
        </p:nvCxnSpPr>
        <p:spPr>
          <a:xfrm flipV="1">
            <a:off x="8065820" y="27737151"/>
            <a:ext cx="0" cy="1397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C785E15B-691D-737A-1D2D-F57A7791E186}"/>
              </a:ext>
            </a:extLst>
          </p:cNvPr>
          <p:cNvCxnSpPr>
            <a:cxnSpLocks/>
            <a:stCxn id="638" idx="0"/>
          </p:cNvCxnSpPr>
          <p:nvPr/>
        </p:nvCxnSpPr>
        <p:spPr>
          <a:xfrm flipV="1">
            <a:off x="7460988" y="27718464"/>
            <a:ext cx="0" cy="1683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Straight Connector 1496">
            <a:extLst>
              <a:ext uri="{FF2B5EF4-FFF2-40B4-BE49-F238E27FC236}">
                <a16:creationId xmlns:a16="http://schemas.microsoft.com/office/drawing/2014/main" id="{CC66657F-AC68-0786-F98F-2D98FA0A90FA}"/>
              </a:ext>
            </a:extLst>
          </p:cNvPr>
          <p:cNvCxnSpPr>
            <a:cxnSpLocks/>
            <a:stCxn id="634" idx="0"/>
          </p:cNvCxnSpPr>
          <p:nvPr/>
        </p:nvCxnSpPr>
        <p:spPr>
          <a:xfrm flipV="1">
            <a:off x="6809254" y="27705538"/>
            <a:ext cx="6435" cy="1884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90BB0940-4F3E-6B29-91EC-503982666EEA}"/>
              </a:ext>
            </a:extLst>
          </p:cNvPr>
          <p:cNvCxnSpPr>
            <a:cxnSpLocks/>
            <a:stCxn id="630" idx="0"/>
          </p:cNvCxnSpPr>
          <p:nvPr/>
        </p:nvCxnSpPr>
        <p:spPr>
          <a:xfrm flipV="1">
            <a:off x="6159756" y="27685407"/>
            <a:ext cx="0" cy="1863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98281018-2B87-B009-AD13-B5C89B658941}"/>
              </a:ext>
            </a:extLst>
          </p:cNvPr>
          <p:cNvCxnSpPr>
            <a:cxnSpLocks/>
            <a:stCxn id="626" idx="0"/>
          </p:cNvCxnSpPr>
          <p:nvPr/>
        </p:nvCxnSpPr>
        <p:spPr>
          <a:xfrm flipV="1">
            <a:off x="5490450" y="27668536"/>
            <a:ext cx="339" cy="19820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AB6ED86D-6442-6029-4E71-FB8AD38BBDC1}"/>
              </a:ext>
            </a:extLst>
          </p:cNvPr>
          <p:cNvCxnSpPr>
            <a:cxnSpLocks/>
            <a:stCxn id="622" idx="0"/>
          </p:cNvCxnSpPr>
          <p:nvPr/>
        </p:nvCxnSpPr>
        <p:spPr>
          <a:xfrm flipV="1">
            <a:off x="4947335" y="27639964"/>
            <a:ext cx="17387" cy="2362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4" name="Straight Connector 1513">
            <a:extLst>
              <a:ext uri="{FF2B5EF4-FFF2-40B4-BE49-F238E27FC236}">
                <a16:creationId xmlns:a16="http://schemas.microsoft.com/office/drawing/2014/main" id="{23047B09-8202-167F-A500-FB6CC8A83F8E}"/>
              </a:ext>
            </a:extLst>
          </p:cNvPr>
          <p:cNvCxnSpPr>
            <a:cxnSpLocks/>
            <a:endCxn id="725" idx="4"/>
          </p:cNvCxnSpPr>
          <p:nvPr/>
        </p:nvCxnSpPr>
        <p:spPr>
          <a:xfrm flipH="1" flipV="1">
            <a:off x="13439583" y="28768837"/>
            <a:ext cx="3806" cy="8110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7" name="Straight Connector 1516">
            <a:extLst>
              <a:ext uri="{FF2B5EF4-FFF2-40B4-BE49-F238E27FC236}">
                <a16:creationId xmlns:a16="http://schemas.microsoft.com/office/drawing/2014/main" id="{7348B254-9130-FB11-4AE8-C8A0D68B6855}"/>
              </a:ext>
            </a:extLst>
          </p:cNvPr>
          <p:cNvCxnSpPr>
            <a:cxnSpLocks/>
            <a:endCxn id="724" idx="4"/>
          </p:cNvCxnSpPr>
          <p:nvPr/>
        </p:nvCxnSpPr>
        <p:spPr>
          <a:xfrm flipV="1">
            <a:off x="12534665" y="28750832"/>
            <a:ext cx="1" cy="11793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0" name="Straight Connector 1519">
            <a:extLst>
              <a:ext uri="{FF2B5EF4-FFF2-40B4-BE49-F238E27FC236}">
                <a16:creationId xmlns:a16="http://schemas.microsoft.com/office/drawing/2014/main" id="{781C1103-F3AC-0E26-BED1-B60FD88FABE5}"/>
              </a:ext>
            </a:extLst>
          </p:cNvPr>
          <p:cNvCxnSpPr>
            <a:cxnSpLocks/>
            <a:endCxn id="720" idx="4"/>
          </p:cNvCxnSpPr>
          <p:nvPr/>
        </p:nvCxnSpPr>
        <p:spPr>
          <a:xfrm flipV="1">
            <a:off x="11521583" y="28721721"/>
            <a:ext cx="7533" cy="18644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4" name="Straight Connector 1523">
            <a:extLst>
              <a:ext uri="{FF2B5EF4-FFF2-40B4-BE49-F238E27FC236}">
                <a16:creationId xmlns:a16="http://schemas.microsoft.com/office/drawing/2014/main" id="{29BC4910-F334-F1AA-7314-3FADD49C2999}"/>
              </a:ext>
            </a:extLst>
          </p:cNvPr>
          <p:cNvCxnSpPr>
            <a:cxnSpLocks/>
            <a:endCxn id="716" idx="4"/>
          </p:cNvCxnSpPr>
          <p:nvPr/>
        </p:nvCxnSpPr>
        <p:spPr>
          <a:xfrm flipV="1">
            <a:off x="10738394" y="28727898"/>
            <a:ext cx="482" cy="19517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6" name="Straight Connector 1525">
            <a:extLst>
              <a:ext uri="{FF2B5EF4-FFF2-40B4-BE49-F238E27FC236}">
                <a16:creationId xmlns:a16="http://schemas.microsoft.com/office/drawing/2014/main" id="{91B6D374-0796-BD41-2FDE-6DCDCC1313C8}"/>
              </a:ext>
            </a:extLst>
          </p:cNvPr>
          <p:cNvCxnSpPr>
            <a:cxnSpLocks/>
            <a:endCxn id="712" idx="4"/>
          </p:cNvCxnSpPr>
          <p:nvPr/>
        </p:nvCxnSpPr>
        <p:spPr>
          <a:xfrm flipV="1">
            <a:off x="9807373" y="28743698"/>
            <a:ext cx="13266" cy="22160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9" name="Straight Connector 1528">
            <a:extLst>
              <a:ext uri="{FF2B5EF4-FFF2-40B4-BE49-F238E27FC236}">
                <a16:creationId xmlns:a16="http://schemas.microsoft.com/office/drawing/2014/main" id="{02A8C7C8-7C65-0B1D-A0C0-70C9FB9ECA5C}"/>
              </a:ext>
            </a:extLst>
          </p:cNvPr>
          <p:cNvCxnSpPr>
            <a:cxnSpLocks/>
            <a:endCxn id="704" idx="4"/>
          </p:cNvCxnSpPr>
          <p:nvPr/>
        </p:nvCxnSpPr>
        <p:spPr>
          <a:xfrm flipV="1">
            <a:off x="9130076" y="28747705"/>
            <a:ext cx="0" cy="2385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2" name="Straight Connector 1531">
            <a:extLst>
              <a:ext uri="{FF2B5EF4-FFF2-40B4-BE49-F238E27FC236}">
                <a16:creationId xmlns:a16="http://schemas.microsoft.com/office/drawing/2014/main" id="{50B6F959-F6E5-DB82-F134-15283385EC09}"/>
              </a:ext>
            </a:extLst>
          </p:cNvPr>
          <p:cNvCxnSpPr>
            <a:cxnSpLocks/>
            <a:endCxn id="700" idx="4"/>
          </p:cNvCxnSpPr>
          <p:nvPr/>
        </p:nvCxnSpPr>
        <p:spPr>
          <a:xfrm flipV="1">
            <a:off x="8469641" y="28755468"/>
            <a:ext cx="0" cy="2678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5" name="Straight Connector 1534">
            <a:extLst>
              <a:ext uri="{FF2B5EF4-FFF2-40B4-BE49-F238E27FC236}">
                <a16:creationId xmlns:a16="http://schemas.microsoft.com/office/drawing/2014/main" id="{20E0E40A-8CA4-1B5D-611C-F1949A12ABFC}"/>
              </a:ext>
            </a:extLst>
          </p:cNvPr>
          <p:cNvCxnSpPr>
            <a:cxnSpLocks/>
            <a:endCxn id="696" idx="4"/>
          </p:cNvCxnSpPr>
          <p:nvPr/>
        </p:nvCxnSpPr>
        <p:spPr>
          <a:xfrm flipV="1">
            <a:off x="7611146" y="28759682"/>
            <a:ext cx="0" cy="2791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26A011B0-EF93-2B7A-A670-9476F122D15C}"/>
              </a:ext>
            </a:extLst>
          </p:cNvPr>
          <p:cNvCxnSpPr>
            <a:cxnSpLocks/>
            <a:endCxn id="692" idx="4"/>
          </p:cNvCxnSpPr>
          <p:nvPr/>
        </p:nvCxnSpPr>
        <p:spPr>
          <a:xfrm flipV="1">
            <a:off x="6945736" y="28743698"/>
            <a:ext cx="12314" cy="3269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9" name="Straight Connector 1538">
            <a:extLst>
              <a:ext uri="{FF2B5EF4-FFF2-40B4-BE49-F238E27FC236}">
                <a16:creationId xmlns:a16="http://schemas.microsoft.com/office/drawing/2014/main" id="{94BC96E2-C411-6584-F107-07EFBC3D9EB2}"/>
              </a:ext>
            </a:extLst>
          </p:cNvPr>
          <p:cNvCxnSpPr>
            <a:cxnSpLocks/>
            <a:endCxn id="688" idx="4"/>
          </p:cNvCxnSpPr>
          <p:nvPr/>
        </p:nvCxnSpPr>
        <p:spPr>
          <a:xfrm flipV="1">
            <a:off x="6262526" y="28743697"/>
            <a:ext cx="1796" cy="37108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9C15C524-BA69-00D9-5350-0566E6222601}"/>
              </a:ext>
            </a:extLst>
          </p:cNvPr>
          <p:cNvCxnSpPr>
            <a:cxnSpLocks/>
            <a:endCxn id="684" idx="4"/>
          </p:cNvCxnSpPr>
          <p:nvPr/>
        </p:nvCxnSpPr>
        <p:spPr>
          <a:xfrm flipH="1" flipV="1">
            <a:off x="5538359" y="28747182"/>
            <a:ext cx="219990" cy="3853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6" name="Straight Connector 1545">
            <a:extLst>
              <a:ext uri="{FF2B5EF4-FFF2-40B4-BE49-F238E27FC236}">
                <a16:creationId xmlns:a16="http://schemas.microsoft.com/office/drawing/2014/main" id="{66D7945D-84D8-E234-239E-4F865E9FC510}"/>
              </a:ext>
            </a:extLst>
          </p:cNvPr>
          <p:cNvCxnSpPr>
            <a:cxnSpLocks/>
            <a:endCxn id="680" idx="4"/>
          </p:cNvCxnSpPr>
          <p:nvPr/>
        </p:nvCxnSpPr>
        <p:spPr>
          <a:xfrm flipH="1" flipV="1">
            <a:off x="4855528" y="28743698"/>
            <a:ext cx="508340" cy="4119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Straight Connector 1547">
            <a:extLst>
              <a:ext uri="{FF2B5EF4-FFF2-40B4-BE49-F238E27FC236}">
                <a16:creationId xmlns:a16="http://schemas.microsoft.com/office/drawing/2014/main" id="{897C21DF-4BF6-116C-29DB-98D334930CF4}"/>
              </a:ext>
            </a:extLst>
          </p:cNvPr>
          <p:cNvCxnSpPr>
            <a:cxnSpLocks/>
          </p:cNvCxnSpPr>
          <p:nvPr/>
        </p:nvCxnSpPr>
        <p:spPr>
          <a:xfrm>
            <a:off x="10844126" y="27798520"/>
            <a:ext cx="1344430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0" name="Straight Connector 1549">
            <a:extLst>
              <a:ext uri="{FF2B5EF4-FFF2-40B4-BE49-F238E27FC236}">
                <a16:creationId xmlns:a16="http://schemas.microsoft.com/office/drawing/2014/main" id="{733143A0-F348-D4E6-1E88-1045426AAF8D}"/>
              </a:ext>
            </a:extLst>
          </p:cNvPr>
          <p:cNvCxnSpPr>
            <a:cxnSpLocks/>
          </p:cNvCxnSpPr>
          <p:nvPr/>
        </p:nvCxnSpPr>
        <p:spPr>
          <a:xfrm flipV="1">
            <a:off x="10053070" y="27758484"/>
            <a:ext cx="14192041" cy="2921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2" name="Straight Connector 1551">
            <a:extLst>
              <a:ext uri="{FF2B5EF4-FFF2-40B4-BE49-F238E27FC236}">
                <a16:creationId xmlns:a16="http://schemas.microsoft.com/office/drawing/2014/main" id="{4A67375C-383B-ACE8-70A7-0E6CE889D829}"/>
              </a:ext>
            </a:extLst>
          </p:cNvPr>
          <p:cNvCxnSpPr>
            <a:cxnSpLocks/>
          </p:cNvCxnSpPr>
          <p:nvPr/>
        </p:nvCxnSpPr>
        <p:spPr>
          <a:xfrm flipV="1">
            <a:off x="9367130" y="27757728"/>
            <a:ext cx="14594595" cy="129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4" name="Straight Connector 1553">
            <a:extLst>
              <a:ext uri="{FF2B5EF4-FFF2-40B4-BE49-F238E27FC236}">
                <a16:creationId xmlns:a16="http://schemas.microsoft.com/office/drawing/2014/main" id="{0EAF41CF-573F-BA4A-09FB-FACF9E012F66}"/>
              </a:ext>
            </a:extLst>
          </p:cNvPr>
          <p:cNvCxnSpPr>
            <a:cxnSpLocks/>
          </p:cNvCxnSpPr>
          <p:nvPr/>
        </p:nvCxnSpPr>
        <p:spPr>
          <a:xfrm flipV="1">
            <a:off x="8642547" y="27729879"/>
            <a:ext cx="15572896" cy="278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8" name="Straight Connector 1557">
            <a:extLst>
              <a:ext uri="{FF2B5EF4-FFF2-40B4-BE49-F238E27FC236}">
                <a16:creationId xmlns:a16="http://schemas.microsoft.com/office/drawing/2014/main" id="{DD7F8A18-70DA-FDF4-C562-2D547ED666D3}"/>
              </a:ext>
            </a:extLst>
          </p:cNvPr>
          <p:cNvCxnSpPr>
            <a:cxnSpLocks/>
          </p:cNvCxnSpPr>
          <p:nvPr/>
        </p:nvCxnSpPr>
        <p:spPr>
          <a:xfrm flipV="1">
            <a:off x="8065819" y="27707646"/>
            <a:ext cx="16108656" cy="295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0" name="Straight Connector 1559">
            <a:extLst>
              <a:ext uri="{FF2B5EF4-FFF2-40B4-BE49-F238E27FC236}">
                <a16:creationId xmlns:a16="http://schemas.microsoft.com/office/drawing/2014/main" id="{B38D2899-69A0-F5A9-3861-5B60997566C9}"/>
              </a:ext>
            </a:extLst>
          </p:cNvPr>
          <p:cNvCxnSpPr>
            <a:cxnSpLocks/>
          </p:cNvCxnSpPr>
          <p:nvPr/>
        </p:nvCxnSpPr>
        <p:spPr>
          <a:xfrm flipV="1">
            <a:off x="7460988" y="27684541"/>
            <a:ext cx="16654932" cy="339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3" name="Straight Connector 1562">
            <a:extLst>
              <a:ext uri="{FF2B5EF4-FFF2-40B4-BE49-F238E27FC236}">
                <a16:creationId xmlns:a16="http://schemas.microsoft.com/office/drawing/2014/main" id="{9C46D40C-97E5-1D6F-D578-D9A631CC502F}"/>
              </a:ext>
            </a:extLst>
          </p:cNvPr>
          <p:cNvCxnSpPr>
            <a:cxnSpLocks/>
          </p:cNvCxnSpPr>
          <p:nvPr/>
        </p:nvCxnSpPr>
        <p:spPr>
          <a:xfrm flipV="1">
            <a:off x="6809253" y="27659717"/>
            <a:ext cx="17261722" cy="458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5" name="Straight Connector 1564">
            <a:extLst>
              <a:ext uri="{FF2B5EF4-FFF2-40B4-BE49-F238E27FC236}">
                <a16:creationId xmlns:a16="http://schemas.microsoft.com/office/drawing/2014/main" id="{4BC24105-003A-2731-3444-038350E8C923}"/>
              </a:ext>
            </a:extLst>
          </p:cNvPr>
          <p:cNvCxnSpPr>
            <a:cxnSpLocks/>
          </p:cNvCxnSpPr>
          <p:nvPr/>
        </p:nvCxnSpPr>
        <p:spPr>
          <a:xfrm flipV="1">
            <a:off x="6151426" y="27643245"/>
            <a:ext cx="17876233" cy="421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7" name="Straight Connector 1566">
            <a:extLst>
              <a:ext uri="{FF2B5EF4-FFF2-40B4-BE49-F238E27FC236}">
                <a16:creationId xmlns:a16="http://schemas.microsoft.com/office/drawing/2014/main" id="{5ABAF0CF-D5DE-DF15-0645-2C973E4A4565}"/>
              </a:ext>
            </a:extLst>
          </p:cNvPr>
          <p:cNvCxnSpPr>
            <a:cxnSpLocks/>
          </p:cNvCxnSpPr>
          <p:nvPr/>
        </p:nvCxnSpPr>
        <p:spPr>
          <a:xfrm flipV="1">
            <a:off x="5481272" y="27625067"/>
            <a:ext cx="18479158" cy="434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9" name="Straight Connector 1568">
            <a:extLst>
              <a:ext uri="{FF2B5EF4-FFF2-40B4-BE49-F238E27FC236}">
                <a16:creationId xmlns:a16="http://schemas.microsoft.com/office/drawing/2014/main" id="{7AF98BFB-F9E9-5E6E-AB17-C892E7A58A3A}"/>
              </a:ext>
            </a:extLst>
          </p:cNvPr>
          <p:cNvCxnSpPr>
            <a:cxnSpLocks/>
          </p:cNvCxnSpPr>
          <p:nvPr/>
        </p:nvCxnSpPr>
        <p:spPr>
          <a:xfrm flipV="1">
            <a:off x="4956730" y="27605031"/>
            <a:ext cx="18955261" cy="4197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2" name="Straight Connector 1571">
            <a:extLst>
              <a:ext uri="{FF2B5EF4-FFF2-40B4-BE49-F238E27FC236}">
                <a16:creationId xmlns:a16="http://schemas.microsoft.com/office/drawing/2014/main" id="{EC3A2D61-95D6-122D-B07A-5A856C2F8B08}"/>
              </a:ext>
            </a:extLst>
          </p:cNvPr>
          <p:cNvCxnSpPr>
            <a:cxnSpLocks/>
          </p:cNvCxnSpPr>
          <p:nvPr/>
        </p:nvCxnSpPr>
        <p:spPr>
          <a:xfrm>
            <a:off x="13435353" y="28842780"/>
            <a:ext cx="11292011" cy="242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4" name="Straight Connector 1573">
            <a:extLst>
              <a:ext uri="{FF2B5EF4-FFF2-40B4-BE49-F238E27FC236}">
                <a16:creationId xmlns:a16="http://schemas.microsoft.com/office/drawing/2014/main" id="{8285BF91-2B76-5E2F-021A-2E1F12C80BED}"/>
              </a:ext>
            </a:extLst>
          </p:cNvPr>
          <p:cNvCxnSpPr>
            <a:cxnSpLocks/>
          </p:cNvCxnSpPr>
          <p:nvPr/>
        </p:nvCxnSpPr>
        <p:spPr>
          <a:xfrm>
            <a:off x="12534665" y="28873963"/>
            <a:ext cx="12235366" cy="284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7" name="Straight Connector 1576">
            <a:extLst>
              <a:ext uri="{FF2B5EF4-FFF2-40B4-BE49-F238E27FC236}">
                <a16:creationId xmlns:a16="http://schemas.microsoft.com/office/drawing/2014/main" id="{E6D72135-D8AF-E65C-4C68-FA8C8090D7C7}"/>
              </a:ext>
            </a:extLst>
          </p:cNvPr>
          <p:cNvCxnSpPr>
            <a:cxnSpLocks/>
          </p:cNvCxnSpPr>
          <p:nvPr/>
        </p:nvCxnSpPr>
        <p:spPr>
          <a:xfrm>
            <a:off x="11521583" y="28898774"/>
            <a:ext cx="13291818" cy="342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0" name="Straight Connector 1579">
            <a:extLst>
              <a:ext uri="{FF2B5EF4-FFF2-40B4-BE49-F238E27FC236}">
                <a16:creationId xmlns:a16="http://schemas.microsoft.com/office/drawing/2014/main" id="{F8ECAC70-FCE7-B9B9-CF3A-865F920ACC36}"/>
              </a:ext>
            </a:extLst>
          </p:cNvPr>
          <p:cNvCxnSpPr>
            <a:cxnSpLocks/>
          </p:cNvCxnSpPr>
          <p:nvPr/>
        </p:nvCxnSpPr>
        <p:spPr>
          <a:xfrm>
            <a:off x="10730904" y="28925854"/>
            <a:ext cx="14131870" cy="4086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2" name="Straight Connector 1581">
            <a:extLst>
              <a:ext uri="{FF2B5EF4-FFF2-40B4-BE49-F238E27FC236}">
                <a16:creationId xmlns:a16="http://schemas.microsoft.com/office/drawing/2014/main" id="{CEB9222D-F890-5961-2828-FCC5DAC35822}"/>
              </a:ext>
            </a:extLst>
          </p:cNvPr>
          <p:cNvCxnSpPr>
            <a:cxnSpLocks/>
          </p:cNvCxnSpPr>
          <p:nvPr/>
        </p:nvCxnSpPr>
        <p:spPr>
          <a:xfrm>
            <a:off x="9807373" y="28957848"/>
            <a:ext cx="15156906" cy="8533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4" name="Straight Connector 1583">
            <a:extLst>
              <a:ext uri="{FF2B5EF4-FFF2-40B4-BE49-F238E27FC236}">
                <a16:creationId xmlns:a16="http://schemas.microsoft.com/office/drawing/2014/main" id="{CB981E83-FD4E-CC08-B500-40A27A7FFEE8}"/>
              </a:ext>
            </a:extLst>
          </p:cNvPr>
          <p:cNvCxnSpPr>
            <a:cxnSpLocks/>
          </p:cNvCxnSpPr>
          <p:nvPr/>
        </p:nvCxnSpPr>
        <p:spPr>
          <a:xfrm>
            <a:off x="9120018" y="28986294"/>
            <a:ext cx="15791105" cy="156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6" name="Straight Connector 1585">
            <a:extLst>
              <a:ext uri="{FF2B5EF4-FFF2-40B4-BE49-F238E27FC236}">
                <a16:creationId xmlns:a16="http://schemas.microsoft.com/office/drawing/2014/main" id="{6F0542AD-49D4-811F-8924-9566FE6CE411}"/>
              </a:ext>
            </a:extLst>
          </p:cNvPr>
          <p:cNvCxnSpPr>
            <a:cxnSpLocks/>
          </p:cNvCxnSpPr>
          <p:nvPr/>
        </p:nvCxnSpPr>
        <p:spPr>
          <a:xfrm>
            <a:off x="8467178" y="29015879"/>
            <a:ext cx="16551403" cy="9019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8" name="Straight Connector 1587">
            <a:extLst>
              <a:ext uri="{FF2B5EF4-FFF2-40B4-BE49-F238E27FC236}">
                <a16:creationId xmlns:a16="http://schemas.microsoft.com/office/drawing/2014/main" id="{4ED7DC21-2C86-7FC0-8F20-59DDF523D133}"/>
              </a:ext>
            </a:extLst>
          </p:cNvPr>
          <p:cNvCxnSpPr>
            <a:cxnSpLocks/>
          </p:cNvCxnSpPr>
          <p:nvPr/>
        </p:nvCxnSpPr>
        <p:spPr>
          <a:xfrm>
            <a:off x="7605973" y="29043270"/>
            <a:ext cx="17474750" cy="12411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0" name="Straight Connector 1589">
            <a:extLst>
              <a:ext uri="{FF2B5EF4-FFF2-40B4-BE49-F238E27FC236}">
                <a16:creationId xmlns:a16="http://schemas.microsoft.com/office/drawing/2014/main" id="{BC2D9BDC-349E-D862-8BEC-578FA1BF5B63}"/>
              </a:ext>
            </a:extLst>
          </p:cNvPr>
          <p:cNvCxnSpPr>
            <a:cxnSpLocks/>
          </p:cNvCxnSpPr>
          <p:nvPr/>
        </p:nvCxnSpPr>
        <p:spPr>
          <a:xfrm>
            <a:off x="6932301" y="29070661"/>
            <a:ext cx="18194471" cy="1452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2" name="Straight Connector 1591">
            <a:extLst>
              <a:ext uri="{FF2B5EF4-FFF2-40B4-BE49-F238E27FC236}">
                <a16:creationId xmlns:a16="http://schemas.microsoft.com/office/drawing/2014/main" id="{F6D4E1A5-FFE2-5C18-22BB-9534AA84BFA0}"/>
              </a:ext>
            </a:extLst>
          </p:cNvPr>
          <p:cNvCxnSpPr>
            <a:cxnSpLocks/>
          </p:cNvCxnSpPr>
          <p:nvPr/>
        </p:nvCxnSpPr>
        <p:spPr>
          <a:xfrm>
            <a:off x="6249873" y="29107329"/>
            <a:ext cx="18927761" cy="15859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4" name="Straight Connector 1593">
            <a:extLst>
              <a:ext uri="{FF2B5EF4-FFF2-40B4-BE49-F238E27FC236}">
                <a16:creationId xmlns:a16="http://schemas.microsoft.com/office/drawing/2014/main" id="{47BD4B6D-D710-F4B1-77D0-19425C1CE396}"/>
              </a:ext>
            </a:extLst>
          </p:cNvPr>
          <p:cNvCxnSpPr>
            <a:cxnSpLocks/>
          </p:cNvCxnSpPr>
          <p:nvPr/>
        </p:nvCxnSpPr>
        <p:spPr>
          <a:xfrm>
            <a:off x="5745188" y="29132535"/>
            <a:ext cx="19454892" cy="1962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5" name="Straight Connector 1594">
            <a:extLst>
              <a:ext uri="{FF2B5EF4-FFF2-40B4-BE49-F238E27FC236}">
                <a16:creationId xmlns:a16="http://schemas.microsoft.com/office/drawing/2014/main" id="{63EDB10F-FF6A-1B67-0C10-C0747045E22C}"/>
              </a:ext>
            </a:extLst>
          </p:cNvPr>
          <p:cNvCxnSpPr>
            <a:cxnSpLocks/>
          </p:cNvCxnSpPr>
          <p:nvPr/>
        </p:nvCxnSpPr>
        <p:spPr>
          <a:xfrm>
            <a:off x="5354583" y="29155611"/>
            <a:ext cx="19885924" cy="2640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8" name="Straight Arrow Connector 1597">
            <a:extLst>
              <a:ext uri="{FF2B5EF4-FFF2-40B4-BE49-F238E27FC236}">
                <a16:creationId xmlns:a16="http://schemas.microsoft.com/office/drawing/2014/main" id="{05BE4827-F4A7-4E26-1182-D5ADD6EAF058}"/>
              </a:ext>
            </a:extLst>
          </p:cNvPr>
          <p:cNvCxnSpPr>
            <a:cxnSpLocks/>
            <a:endCxn id="784" idx="4"/>
          </p:cNvCxnSpPr>
          <p:nvPr/>
        </p:nvCxnSpPr>
        <p:spPr>
          <a:xfrm flipH="1" flipV="1">
            <a:off x="25108965" y="20565151"/>
            <a:ext cx="137338" cy="88647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7" name="Straight Arrow Connector 1616">
            <a:extLst>
              <a:ext uri="{FF2B5EF4-FFF2-40B4-BE49-F238E27FC236}">
                <a16:creationId xmlns:a16="http://schemas.microsoft.com/office/drawing/2014/main" id="{44389CED-4D26-BDB0-4810-EE8547D35F1C}"/>
              </a:ext>
            </a:extLst>
          </p:cNvPr>
          <p:cNvCxnSpPr>
            <a:cxnSpLocks/>
            <a:endCxn id="784" idx="4"/>
          </p:cNvCxnSpPr>
          <p:nvPr/>
        </p:nvCxnSpPr>
        <p:spPr>
          <a:xfrm flipH="1" flipV="1">
            <a:off x="25108965" y="20565151"/>
            <a:ext cx="96911" cy="87627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9" name="Straight Arrow Connector 1618">
            <a:extLst>
              <a:ext uri="{FF2B5EF4-FFF2-40B4-BE49-F238E27FC236}">
                <a16:creationId xmlns:a16="http://schemas.microsoft.com/office/drawing/2014/main" id="{2D013092-AFFF-AC9F-A7BB-C9C05F1DE6F3}"/>
              </a:ext>
            </a:extLst>
          </p:cNvPr>
          <p:cNvCxnSpPr>
            <a:cxnSpLocks/>
            <a:endCxn id="784" idx="4"/>
          </p:cNvCxnSpPr>
          <p:nvPr/>
        </p:nvCxnSpPr>
        <p:spPr>
          <a:xfrm flipH="1" flipV="1">
            <a:off x="25108965" y="20565151"/>
            <a:ext cx="59095" cy="871512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1" name="Straight Arrow Connector 1620">
            <a:extLst>
              <a:ext uri="{FF2B5EF4-FFF2-40B4-BE49-F238E27FC236}">
                <a16:creationId xmlns:a16="http://schemas.microsoft.com/office/drawing/2014/main" id="{B8E92DBC-478A-8651-762E-2714803CCAD1}"/>
              </a:ext>
            </a:extLst>
          </p:cNvPr>
          <p:cNvCxnSpPr>
            <a:cxnSpLocks/>
            <a:endCxn id="784" idx="4"/>
          </p:cNvCxnSpPr>
          <p:nvPr/>
        </p:nvCxnSpPr>
        <p:spPr>
          <a:xfrm flipH="1" flipV="1">
            <a:off x="25108965" y="20565151"/>
            <a:ext cx="14932" cy="866120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Arrow Connector 1622">
            <a:extLst>
              <a:ext uri="{FF2B5EF4-FFF2-40B4-BE49-F238E27FC236}">
                <a16:creationId xmlns:a16="http://schemas.microsoft.com/office/drawing/2014/main" id="{6161572A-899E-7675-6079-811937CF1025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5078713" y="20565151"/>
            <a:ext cx="30252" cy="86074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5" name="Straight Arrow Connector 1624">
            <a:extLst>
              <a:ext uri="{FF2B5EF4-FFF2-40B4-BE49-F238E27FC236}">
                <a16:creationId xmlns:a16="http://schemas.microsoft.com/office/drawing/2014/main" id="{086FC4E1-9835-375E-0AD1-38E613DCE0E5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5024377" y="20565151"/>
            <a:ext cx="84588" cy="85438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7" name="Straight Arrow Connector 1626">
            <a:extLst>
              <a:ext uri="{FF2B5EF4-FFF2-40B4-BE49-F238E27FC236}">
                <a16:creationId xmlns:a16="http://schemas.microsoft.com/office/drawing/2014/main" id="{6B6EEB63-1D1E-C615-EE39-51718A2B5E3E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964279" y="20565151"/>
            <a:ext cx="144686" cy="8483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0" name="Straight Arrow Connector 1629">
            <a:extLst>
              <a:ext uri="{FF2B5EF4-FFF2-40B4-BE49-F238E27FC236}">
                <a16:creationId xmlns:a16="http://schemas.microsoft.com/office/drawing/2014/main" id="{D5E614E6-9BC5-9FF2-5B5E-1446439AA62B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912614" y="20565151"/>
            <a:ext cx="196351" cy="843536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7" name="Straight Arrow Connector 1636">
            <a:extLst>
              <a:ext uri="{FF2B5EF4-FFF2-40B4-BE49-F238E27FC236}">
                <a16:creationId xmlns:a16="http://schemas.microsoft.com/office/drawing/2014/main" id="{A5722DF7-81D7-65D8-0FE0-D9621BA4FD37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858585" y="20565151"/>
            <a:ext cx="250380" cy="84057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0" name="Straight Arrow Connector 1639">
            <a:extLst>
              <a:ext uri="{FF2B5EF4-FFF2-40B4-BE49-F238E27FC236}">
                <a16:creationId xmlns:a16="http://schemas.microsoft.com/office/drawing/2014/main" id="{A4FD1389-C0E6-99B5-0006-27F3949CD80B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817153" y="20565151"/>
            <a:ext cx="291812" cy="837881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2" name="Straight Arrow Connector 1641">
            <a:extLst>
              <a:ext uri="{FF2B5EF4-FFF2-40B4-BE49-F238E27FC236}">
                <a16:creationId xmlns:a16="http://schemas.microsoft.com/office/drawing/2014/main" id="{0A7F6F6F-A38C-2177-7A33-2742DED6FC57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772990" y="20565151"/>
            <a:ext cx="335975" cy="83407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4" name="Straight Arrow Connector 1643">
            <a:extLst>
              <a:ext uri="{FF2B5EF4-FFF2-40B4-BE49-F238E27FC236}">
                <a16:creationId xmlns:a16="http://schemas.microsoft.com/office/drawing/2014/main" id="{BCD660A9-D4F0-8747-C822-84DBD3CE6EB8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728857" y="20565151"/>
            <a:ext cx="380108" cy="830621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2" name="Straight Arrow Connector 1681">
            <a:extLst>
              <a:ext uri="{FF2B5EF4-FFF2-40B4-BE49-F238E27FC236}">
                <a16:creationId xmlns:a16="http://schemas.microsoft.com/office/drawing/2014/main" id="{9F406B4E-0E77-99C8-D6B3-EB12C5CED03A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291388" y="20565151"/>
            <a:ext cx="817577" cy="723336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4" name="Straight Arrow Connector 1693">
            <a:extLst>
              <a:ext uri="{FF2B5EF4-FFF2-40B4-BE49-F238E27FC236}">
                <a16:creationId xmlns:a16="http://schemas.microsoft.com/office/drawing/2014/main" id="{7F0A82EE-49C4-3BE7-0A06-001EB14CF3B8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245111" y="20565151"/>
            <a:ext cx="863854" cy="719904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7" name="Straight Arrow Connector 1696">
            <a:extLst>
              <a:ext uri="{FF2B5EF4-FFF2-40B4-BE49-F238E27FC236}">
                <a16:creationId xmlns:a16="http://schemas.microsoft.com/office/drawing/2014/main" id="{69A01FF7-94E3-E3F9-6CC3-BDB03BFEFE96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212291" y="20565151"/>
            <a:ext cx="896674" cy="716455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9" name="Straight Arrow Connector 1698">
            <a:extLst>
              <a:ext uri="{FF2B5EF4-FFF2-40B4-BE49-F238E27FC236}">
                <a16:creationId xmlns:a16="http://schemas.microsoft.com/office/drawing/2014/main" id="{3CACE9F6-171E-3EB4-3647-D24696CF746D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173020" y="20565151"/>
            <a:ext cx="935945" cy="71492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1" name="Straight Arrow Connector 1700">
            <a:extLst>
              <a:ext uri="{FF2B5EF4-FFF2-40B4-BE49-F238E27FC236}">
                <a16:creationId xmlns:a16="http://schemas.microsoft.com/office/drawing/2014/main" id="{4BEDA3C7-7232-E449-2BA6-75E8351F3643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116621" y="20565151"/>
            <a:ext cx="992344" cy="712577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3" name="Straight Arrow Connector 1702">
            <a:extLst>
              <a:ext uri="{FF2B5EF4-FFF2-40B4-BE49-F238E27FC236}">
                <a16:creationId xmlns:a16="http://schemas.microsoft.com/office/drawing/2014/main" id="{EFDE7D93-0E6B-A0CC-3EC0-70DBB3482033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073201" y="20565151"/>
            <a:ext cx="1035764" cy="710070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5" name="Straight Arrow Connector 1704">
            <a:extLst>
              <a:ext uri="{FF2B5EF4-FFF2-40B4-BE49-F238E27FC236}">
                <a16:creationId xmlns:a16="http://schemas.microsoft.com/office/drawing/2014/main" id="{7C05243F-DA2C-6C4B-AE30-E25E603413E6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4031001" y="20565151"/>
            <a:ext cx="1077964" cy="70837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7" name="Straight Arrow Connector 1706">
            <a:extLst>
              <a:ext uri="{FF2B5EF4-FFF2-40B4-BE49-F238E27FC236}">
                <a16:creationId xmlns:a16="http://schemas.microsoft.com/office/drawing/2014/main" id="{9A4B3100-CFB3-3173-F3D0-2E63F8255703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3957533" y="20565151"/>
            <a:ext cx="1151432" cy="70549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9" name="Straight Arrow Connector 1708">
            <a:extLst>
              <a:ext uri="{FF2B5EF4-FFF2-40B4-BE49-F238E27FC236}">
                <a16:creationId xmlns:a16="http://schemas.microsoft.com/office/drawing/2014/main" id="{62C9A97B-3C53-9E2C-E018-71A7ED177D49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3918331" y="20565151"/>
            <a:ext cx="1190634" cy="70424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9" name="Straight Arrow Connector 1728">
            <a:extLst>
              <a:ext uri="{FF2B5EF4-FFF2-40B4-BE49-F238E27FC236}">
                <a16:creationId xmlns:a16="http://schemas.microsoft.com/office/drawing/2014/main" id="{02D26356-3BFA-01AF-7618-74D6FA9C872C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3393828" y="20565151"/>
            <a:ext cx="1715137" cy="56465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5" name="Straight Arrow Connector 1734">
            <a:extLst>
              <a:ext uri="{FF2B5EF4-FFF2-40B4-BE49-F238E27FC236}">
                <a16:creationId xmlns:a16="http://schemas.microsoft.com/office/drawing/2014/main" id="{E1A53F44-E470-EBB4-7BD5-64BE1AEFE1A1}"/>
              </a:ext>
            </a:extLst>
          </p:cNvPr>
          <p:cNvCxnSpPr>
            <a:cxnSpLocks/>
            <a:endCxn id="784" idx="4"/>
          </p:cNvCxnSpPr>
          <p:nvPr/>
        </p:nvCxnSpPr>
        <p:spPr>
          <a:xfrm flipV="1">
            <a:off x="23351211" y="20565151"/>
            <a:ext cx="1757754" cy="559253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7" name="Straight Arrow Connector 1736">
            <a:extLst>
              <a:ext uri="{FF2B5EF4-FFF2-40B4-BE49-F238E27FC236}">
                <a16:creationId xmlns:a16="http://schemas.microsoft.com/office/drawing/2014/main" id="{F7540DA3-A24E-45A7-E138-90AD4CB3DD01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3312742" y="20511587"/>
            <a:ext cx="1666907" cy="55924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9127AB9B-DC97-F973-947D-BD4FB6CEF773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3279562" y="20511587"/>
            <a:ext cx="1700087" cy="553742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7" name="Straight Arrow Connector 1746">
            <a:extLst>
              <a:ext uri="{FF2B5EF4-FFF2-40B4-BE49-F238E27FC236}">
                <a16:creationId xmlns:a16="http://schemas.microsoft.com/office/drawing/2014/main" id="{BB914C1B-FA1B-186F-FA9C-633A8B4707CF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2985452" y="20511587"/>
            <a:ext cx="1994197" cy="518845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0" name="Straight Arrow Connector 1749">
            <a:extLst>
              <a:ext uri="{FF2B5EF4-FFF2-40B4-BE49-F238E27FC236}">
                <a16:creationId xmlns:a16="http://schemas.microsoft.com/office/drawing/2014/main" id="{8A8F315E-460A-B4D2-A577-3A3601155F4C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2914625" y="20511587"/>
            <a:ext cx="2065024" cy="51223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2" name="Straight Arrow Connector 1751">
            <a:extLst>
              <a:ext uri="{FF2B5EF4-FFF2-40B4-BE49-F238E27FC236}">
                <a16:creationId xmlns:a16="http://schemas.microsoft.com/office/drawing/2014/main" id="{84E8E05D-8507-DED8-B1D6-4B719B21C682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2866836" y="20511587"/>
            <a:ext cx="2112813" cy="505989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5" name="Straight Arrow Connector 1754">
            <a:extLst>
              <a:ext uri="{FF2B5EF4-FFF2-40B4-BE49-F238E27FC236}">
                <a16:creationId xmlns:a16="http://schemas.microsoft.com/office/drawing/2014/main" id="{B11DE523-0490-842E-D250-1CA3AEFD96BE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2809161" y="20511587"/>
            <a:ext cx="2170488" cy="501999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7" name="Straight Arrow Connector 1756">
            <a:extLst>
              <a:ext uri="{FF2B5EF4-FFF2-40B4-BE49-F238E27FC236}">
                <a16:creationId xmlns:a16="http://schemas.microsoft.com/office/drawing/2014/main" id="{6A7FE1DA-2778-B069-DDC5-17DBAF5CFE37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2739413" y="20511587"/>
            <a:ext cx="2240236" cy="497931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2" name="Straight Arrow Connector 1771">
            <a:extLst>
              <a:ext uri="{FF2B5EF4-FFF2-40B4-BE49-F238E27FC236}">
                <a16:creationId xmlns:a16="http://schemas.microsoft.com/office/drawing/2014/main" id="{71359960-1B00-D057-223F-37416359166C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2253960" y="20511587"/>
            <a:ext cx="2725689" cy="43415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3" name="Straight Arrow Connector 1772">
            <a:extLst>
              <a:ext uri="{FF2B5EF4-FFF2-40B4-BE49-F238E27FC236}">
                <a16:creationId xmlns:a16="http://schemas.microsoft.com/office/drawing/2014/main" id="{73092500-2E7E-7E2A-15A4-01DC53718A69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2191016" y="20511587"/>
            <a:ext cx="2788633" cy="423065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7" name="Straight Arrow Connector 1776">
            <a:extLst>
              <a:ext uri="{FF2B5EF4-FFF2-40B4-BE49-F238E27FC236}">
                <a16:creationId xmlns:a16="http://schemas.microsoft.com/office/drawing/2014/main" id="{5B03B69C-A93F-07C1-CEEF-BA030977F179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2145611" y="20511587"/>
            <a:ext cx="2834038" cy="41870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9" name="Straight Arrow Connector 1778">
            <a:extLst>
              <a:ext uri="{FF2B5EF4-FFF2-40B4-BE49-F238E27FC236}">
                <a16:creationId xmlns:a16="http://schemas.microsoft.com/office/drawing/2014/main" id="{C6090FFF-607B-21C4-8515-4583413A2360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2081269" y="20511587"/>
            <a:ext cx="2898380" cy="41424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3" name="Straight Arrow Connector 1792">
            <a:extLst>
              <a:ext uri="{FF2B5EF4-FFF2-40B4-BE49-F238E27FC236}">
                <a16:creationId xmlns:a16="http://schemas.microsoft.com/office/drawing/2014/main" id="{875283AB-783F-FA0C-2587-A0B8ED6C2494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1723555" y="20511587"/>
            <a:ext cx="3256094" cy="35163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7" name="Straight Arrow Connector 1806">
            <a:extLst>
              <a:ext uri="{FF2B5EF4-FFF2-40B4-BE49-F238E27FC236}">
                <a16:creationId xmlns:a16="http://schemas.microsoft.com/office/drawing/2014/main" id="{657DF51F-903A-5908-5FA7-98B42B7DAB26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1382697" y="20511587"/>
            <a:ext cx="3596952" cy="292686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9" name="Straight Arrow Connector 1808">
            <a:extLst>
              <a:ext uri="{FF2B5EF4-FFF2-40B4-BE49-F238E27FC236}">
                <a16:creationId xmlns:a16="http://schemas.microsoft.com/office/drawing/2014/main" id="{E0A1DB72-6799-E642-631B-125BD358A623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1219088" y="20511587"/>
            <a:ext cx="3760561" cy="283150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1" name="Straight Arrow Connector 1810">
            <a:extLst>
              <a:ext uri="{FF2B5EF4-FFF2-40B4-BE49-F238E27FC236}">
                <a16:creationId xmlns:a16="http://schemas.microsoft.com/office/drawing/2014/main" id="{C2752BC1-C9C8-3BD6-C127-14105A0B42A2}"/>
              </a:ext>
            </a:extLst>
          </p:cNvPr>
          <p:cNvCxnSpPr>
            <a:cxnSpLocks/>
          </p:cNvCxnSpPr>
          <p:nvPr/>
        </p:nvCxnSpPr>
        <p:spPr>
          <a:xfrm flipV="1">
            <a:off x="21169446" y="20515128"/>
            <a:ext cx="3801684" cy="27303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E0BBCA9F-3AB5-BD7E-239E-AC17BAE26DDA}"/>
              </a:ext>
            </a:extLst>
          </p:cNvPr>
          <p:cNvCxnSpPr>
            <a:cxnSpLocks/>
          </p:cNvCxnSpPr>
          <p:nvPr/>
        </p:nvCxnSpPr>
        <p:spPr>
          <a:xfrm flipV="1">
            <a:off x="21099298" y="20506780"/>
            <a:ext cx="3873318" cy="26654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6" name="Straight Arrow Connector 1815">
            <a:extLst>
              <a:ext uri="{FF2B5EF4-FFF2-40B4-BE49-F238E27FC236}">
                <a16:creationId xmlns:a16="http://schemas.microsoft.com/office/drawing/2014/main" id="{575C916D-823B-8978-BBE5-C4431DD350E6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1038895" y="20511587"/>
            <a:ext cx="3940754" cy="25828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9" name="Straight Arrow Connector 1818">
            <a:extLst>
              <a:ext uri="{FF2B5EF4-FFF2-40B4-BE49-F238E27FC236}">
                <a16:creationId xmlns:a16="http://schemas.microsoft.com/office/drawing/2014/main" id="{9D385A9B-3AA4-101D-4D41-51C8C6BAB21B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1000014" y="20511587"/>
            <a:ext cx="3979635" cy="250335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3" name="Straight Arrow Connector 1822">
            <a:extLst>
              <a:ext uri="{FF2B5EF4-FFF2-40B4-BE49-F238E27FC236}">
                <a16:creationId xmlns:a16="http://schemas.microsoft.com/office/drawing/2014/main" id="{702627C8-9D57-5F84-A266-658BEBBC7A6D}"/>
              </a:ext>
            </a:extLst>
          </p:cNvPr>
          <p:cNvCxnSpPr>
            <a:cxnSpLocks/>
            <a:endCxn id="784" idx="3"/>
          </p:cNvCxnSpPr>
          <p:nvPr/>
        </p:nvCxnSpPr>
        <p:spPr>
          <a:xfrm flipV="1">
            <a:off x="20956775" y="20511587"/>
            <a:ext cx="4022874" cy="24320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4" name="Straight Arrow Connector 1823">
            <a:extLst>
              <a:ext uri="{FF2B5EF4-FFF2-40B4-BE49-F238E27FC236}">
                <a16:creationId xmlns:a16="http://schemas.microsoft.com/office/drawing/2014/main" id="{E49BAD6F-5AD7-3139-14D9-5E4002CBD336}"/>
              </a:ext>
            </a:extLst>
          </p:cNvPr>
          <p:cNvCxnSpPr>
            <a:cxnSpLocks/>
          </p:cNvCxnSpPr>
          <p:nvPr/>
        </p:nvCxnSpPr>
        <p:spPr>
          <a:xfrm flipV="1">
            <a:off x="20839156" y="20506379"/>
            <a:ext cx="4142501" cy="238771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6" name="Straight Arrow Connector 1825">
            <a:extLst>
              <a:ext uri="{FF2B5EF4-FFF2-40B4-BE49-F238E27FC236}">
                <a16:creationId xmlns:a16="http://schemas.microsoft.com/office/drawing/2014/main" id="{47949C93-28D7-B29B-BC78-14F96E64AC8B}"/>
              </a:ext>
            </a:extLst>
          </p:cNvPr>
          <p:cNvCxnSpPr>
            <a:cxnSpLocks/>
          </p:cNvCxnSpPr>
          <p:nvPr/>
        </p:nvCxnSpPr>
        <p:spPr>
          <a:xfrm flipV="1">
            <a:off x="20742555" y="20507449"/>
            <a:ext cx="4230291" cy="23174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1" name="Straight Arrow Connector 1840">
            <a:extLst>
              <a:ext uri="{FF2B5EF4-FFF2-40B4-BE49-F238E27FC236}">
                <a16:creationId xmlns:a16="http://schemas.microsoft.com/office/drawing/2014/main" id="{43D75F02-3C16-9B42-28E3-3BC22F873FE7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1691535" y="20382271"/>
            <a:ext cx="3234550" cy="13453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6" name="Straight Arrow Connector 1845">
            <a:extLst>
              <a:ext uri="{FF2B5EF4-FFF2-40B4-BE49-F238E27FC236}">
                <a16:creationId xmlns:a16="http://schemas.microsoft.com/office/drawing/2014/main" id="{B1DC24A2-8D3B-0744-BC8F-C65AFB49CF1E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1666994" y="20382271"/>
            <a:ext cx="3259091" cy="128710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0" name="Straight Arrow Connector 1849">
            <a:extLst>
              <a:ext uri="{FF2B5EF4-FFF2-40B4-BE49-F238E27FC236}">
                <a16:creationId xmlns:a16="http://schemas.microsoft.com/office/drawing/2014/main" id="{B71508B2-4B25-3D23-3BDB-5C7C964B7AEC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1595183" y="20382271"/>
            <a:ext cx="3330902" cy="123556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6" name="Straight Arrow Connector 1855">
            <a:extLst>
              <a:ext uri="{FF2B5EF4-FFF2-40B4-BE49-F238E27FC236}">
                <a16:creationId xmlns:a16="http://schemas.microsoft.com/office/drawing/2014/main" id="{5D2D2921-A573-8A30-8054-30B73E574510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1544634" y="20382271"/>
            <a:ext cx="3381451" cy="120600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Straight Arrow Connector 1856">
            <a:extLst>
              <a:ext uri="{FF2B5EF4-FFF2-40B4-BE49-F238E27FC236}">
                <a16:creationId xmlns:a16="http://schemas.microsoft.com/office/drawing/2014/main" id="{497E4A0F-2D44-D31D-44A5-B915D192DCC6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1533778" y="20382271"/>
            <a:ext cx="3392307" cy="11590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2" name="Straight Arrow Connector 1861">
            <a:extLst>
              <a:ext uri="{FF2B5EF4-FFF2-40B4-BE49-F238E27FC236}">
                <a16:creationId xmlns:a16="http://schemas.microsoft.com/office/drawing/2014/main" id="{3A561C5D-EDEB-5C89-E232-FAC12E093C6E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1500575" y="20382271"/>
            <a:ext cx="3425510" cy="112765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5" name="Straight Arrow Connector 1864">
            <a:extLst>
              <a:ext uri="{FF2B5EF4-FFF2-40B4-BE49-F238E27FC236}">
                <a16:creationId xmlns:a16="http://schemas.microsoft.com/office/drawing/2014/main" id="{AC703FFD-6AFD-E58F-AC72-DF61DC265988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1638394" y="20382271"/>
            <a:ext cx="3287691" cy="126104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3" name="Straight Arrow Connector 1872">
            <a:extLst>
              <a:ext uri="{FF2B5EF4-FFF2-40B4-BE49-F238E27FC236}">
                <a16:creationId xmlns:a16="http://schemas.microsoft.com/office/drawing/2014/main" id="{BE84EC1A-B023-E929-ADDC-5F7C163FA161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1329421" y="20382271"/>
            <a:ext cx="3596664" cy="72106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0" name="Straight Arrow Connector 1879">
            <a:extLst>
              <a:ext uri="{FF2B5EF4-FFF2-40B4-BE49-F238E27FC236}">
                <a16:creationId xmlns:a16="http://schemas.microsoft.com/office/drawing/2014/main" id="{B315A9F8-37D3-CB91-63A6-56D2354E281D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1075910" y="20382271"/>
            <a:ext cx="3850175" cy="67221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2" name="Straight Arrow Connector 1881">
            <a:extLst>
              <a:ext uri="{FF2B5EF4-FFF2-40B4-BE49-F238E27FC236}">
                <a16:creationId xmlns:a16="http://schemas.microsoft.com/office/drawing/2014/main" id="{44824F45-848E-E6CF-EE2D-C0CAF620ACE6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0801382" y="20382271"/>
            <a:ext cx="4124703" cy="6255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4" name="Straight Arrow Connector 1883">
            <a:extLst>
              <a:ext uri="{FF2B5EF4-FFF2-40B4-BE49-F238E27FC236}">
                <a16:creationId xmlns:a16="http://schemas.microsoft.com/office/drawing/2014/main" id="{67184397-FC8E-8A1D-99CB-FC95CA3AF8F4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0617660" y="20382271"/>
            <a:ext cx="4308425" cy="58314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5" name="Straight Arrow Connector 1884">
            <a:extLst>
              <a:ext uri="{FF2B5EF4-FFF2-40B4-BE49-F238E27FC236}">
                <a16:creationId xmlns:a16="http://schemas.microsoft.com/office/drawing/2014/main" id="{9361BCD2-2389-17B9-0368-CFE8209480BB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0342656" y="20382271"/>
            <a:ext cx="4583429" cy="53526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6" name="Straight Arrow Connector 1885">
            <a:extLst>
              <a:ext uri="{FF2B5EF4-FFF2-40B4-BE49-F238E27FC236}">
                <a16:creationId xmlns:a16="http://schemas.microsoft.com/office/drawing/2014/main" id="{BF69FB41-4A0C-68D6-50AB-6D5685E1F5BC}"/>
              </a:ext>
            </a:extLst>
          </p:cNvPr>
          <p:cNvCxnSpPr>
            <a:cxnSpLocks/>
            <a:endCxn id="784" idx="2"/>
          </p:cNvCxnSpPr>
          <p:nvPr/>
        </p:nvCxnSpPr>
        <p:spPr>
          <a:xfrm flipV="1">
            <a:off x="20090092" y="20382271"/>
            <a:ext cx="4835993" cy="49063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1936ED7A-6672-4B8A-8C71-5E19792E73B5}"/>
              </a:ext>
            </a:extLst>
          </p:cNvPr>
          <p:cNvGrpSpPr/>
          <p:nvPr/>
        </p:nvGrpSpPr>
        <p:grpSpPr>
          <a:xfrm>
            <a:off x="25282882" y="20227416"/>
            <a:ext cx="3703670" cy="276999"/>
            <a:chOff x="627917" y="952473"/>
            <a:chExt cx="1123292" cy="276999"/>
          </a:xfrm>
        </p:grpSpPr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E016773D-2AFF-4C7C-9CFE-0690C4D63290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cxnSp>
          <p:nvCxnSpPr>
            <p:cNvPr id="1028" name="Straight Arrow Connector 1027">
              <a:extLst>
                <a:ext uri="{FF2B5EF4-FFF2-40B4-BE49-F238E27FC236}">
                  <a16:creationId xmlns:a16="http://schemas.microsoft.com/office/drawing/2014/main" id="{4D7B673B-34C2-4BE3-A4F3-0078AD6F3BF3}"/>
                </a:ext>
              </a:extLst>
            </p:cNvPr>
            <p:cNvCxnSpPr>
              <a:cxnSpLocks/>
              <a:stCxn id="1026" idx="1"/>
              <a:endCxn id="1077" idx="2"/>
            </p:cNvCxnSpPr>
            <p:nvPr/>
          </p:nvCxnSpPr>
          <p:spPr>
            <a:xfrm flipV="1">
              <a:off x="627917" y="1073217"/>
              <a:ext cx="1123292" cy="1775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5DD86817-DDC4-48E1-84DA-A4A3E8DDA60F}"/>
              </a:ext>
            </a:extLst>
          </p:cNvPr>
          <p:cNvGrpSpPr/>
          <p:nvPr/>
        </p:nvGrpSpPr>
        <p:grpSpPr>
          <a:xfrm>
            <a:off x="25106090" y="20348160"/>
            <a:ext cx="8761086" cy="431467"/>
            <a:chOff x="282858" y="2035990"/>
            <a:chExt cx="8761086" cy="431467"/>
          </a:xfrm>
        </p:grpSpPr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D2ABDDB6-8EDC-486C-B0D8-3903A611E71C}"/>
                </a:ext>
              </a:extLst>
            </p:cNvPr>
            <p:cNvCxnSpPr>
              <a:cxnSpLocks/>
              <a:stCxn id="1077" idx="6"/>
              <a:endCxn id="1036" idx="2"/>
            </p:cNvCxnSpPr>
            <p:nvPr/>
          </p:nvCxnSpPr>
          <p:spPr>
            <a:xfrm>
              <a:off x="4730493" y="2035990"/>
              <a:ext cx="431345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F38B9CAA-A51D-4A7B-83F2-5300AC30C216}"/>
                </a:ext>
              </a:extLst>
            </p:cNvPr>
            <p:cNvSpPr txBox="1"/>
            <p:nvPr/>
          </p:nvSpPr>
          <p:spPr>
            <a:xfrm>
              <a:off x="282858" y="2236625"/>
              <a:ext cx="5258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/>
                <a:t>A,B,C,E,F,G,H,I,J,K,L,M,N,O,P,Q,R,S,T,U,V,W,X,Y,Z,_,a,b,c,d,e,f,g,h,i,j,k,l,m,n,o,p,q,r,s,t,u,v,w,x,y,z</a:t>
              </a:r>
              <a:endParaRPr lang="en-US" sz="900" b="1" dirty="0"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F8CF9B-E88D-4024-BD69-3209C4AE28E6}"/>
              </a:ext>
            </a:extLst>
          </p:cNvPr>
          <p:cNvGrpSpPr/>
          <p:nvPr/>
        </p:nvGrpSpPr>
        <p:grpSpPr>
          <a:xfrm>
            <a:off x="29895569" y="20165280"/>
            <a:ext cx="5938520" cy="827765"/>
            <a:chOff x="1244315" y="461052"/>
            <a:chExt cx="5938520" cy="827765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1FA5A304-6826-4E6F-A399-601581135849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EZ</a:t>
              </a:r>
            </a:p>
          </p:txBody>
        </p: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1DDD16CB-B87D-4357-8513-EB55637CABF0}"/>
                </a:ext>
              </a:extLst>
            </p:cNvPr>
            <p:cNvGrpSpPr/>
            <p:nvPr/>
          </p:nvGrpSpPr>
          <p:grpSpPr>
            <a:xfrm>
              <a:off x="1244315" y="795619"/>
              <a:ext cx="5938520" cy="493198"/>
              <a:chOff x="1244315" y="795619"/>
              <a:chExt cx="5938520" cy="493198"/>
            </a:xfrm>
          </p:grpSpPr>
          <p:sp>
            <p:nvSpPr>
              <p:cNvPr id="1038" name="Arrow: U-Turn 1037">
                <a:extLst>
                  <a:ext uri="{FF2B5EF4-FFF2-40B4-BE49-F238E27FC236}">
                    <a16:creationId xmlns:a16="http://schemas.microsoft.com/office/drawing/2014/main" id="{95AABBC2-0D41-46C4-8001-80686A91B5EC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DE586AA-649C-4851-88A6-557DEF63F4D5}"/>
                  </a:ext>
                </a:extLst>
              </p:cNvPr>
              <p:cNvSpPr txBox="1"/>
              <p:nvPr/>
            </p:nvSpPr>
            <p:spPr>
              <a:xfrm>
                <a:off x="1244315" y="919485"/>
                <a:ext cx="593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0" dirty="0">
                    <a:solidFill>
                      <a:srgbClr val="000000"/>
                    </a:solidFill>
                    <a:effectLst/>
                    <a:latin typeface="MicrosoftYaHei-Bold"/>
                  </a:rPr>
                  <a:t>0,1,2,3,4,5,6,7,8,9,A,B,C,E,F,G,H,I,J,K,L,M,N,O,P,Q,R,S,T,U,V,W,X,Y,Z,_,a,b,c,d,e,f,g,h,i,j,k,l,m,n,o,p,q,r,s,t,u,v,w,x,y,z</a:t>
                </a:r>
                <a:r>
                  <a:rPr lang="pt-BR" sz="900" dirty="0"/>
                  <a:t> </a:t>
                </a:r>
                <a:br>
                  <a:rPr lang="pt-BR" sz="900" dirty="0"/>
                </a:br>
                <a:endParaRPr lang="en-US" sz="900" b="1" dirty="0"/>
              </a:p>
            </p:txBody>
          </p:sp>
        </p:grpSp>
      </p:grpSp>
      <p:sp>
        <p:nvSpPr>
          <p:cNvPr id="1077" name="Oval 1076">
            <a:extLst>
              <a:ext uri="{FF2B5EF4-FFF2-40B4-BE49-F238E27FC236}">
                <a16:creationId xmlns:a16="http://schemas.microsoft.com/office/drawing/2014/main" id="{A8E1D738-C5DF-42B2-804B-D75EE5D32247}"/>
              </a:ext>
            </a:extLst>
          </p:cNvPr>
          <p:cNvSpPr/>
          <p:nvPr/>
        </p:nvSpPr>
        <p:spPr>
          <a:xfrm>
            <a:off x="28986552" y="20174445"/>
            <a:ext cx="567173" cy="34743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EY</a:t>
            </a:r>
          </a:p>
        </p:txBody>
      </p: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2209</TotalTime>
  <Words>524</Words>
  <Application>Microsoft Office PowerPoint</Application>
  <PresentationFormat>Custom</PresentationFormat>
  <Paragraphs>322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MicrosoftYaHei-Bold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71</cp:revision>
  <dcterms:created xsi:type="dcterms:W3CDTF">2022-05-14T12:31:53Z</dcterms:created>
  <dcterms:modified xsi:type="dcterms:W3CDTF">2022-05-21T10:52:04Z</dcterms:modified>
</cp:coreProperties>
</file>