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113468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34963"/>
            <a:ext cx="586034" cy="230832"/>
            <a:chOff x="2678461" y="2010614"/>
            <a:chExt cx="586034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78461" y="2049761"/>
              <a:ext cx="586034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79228" y="3650534"/>
            <a:ext cx="626336" cy="230832"/>
            <a:chOff x="2659938" y="2010614"/>
            <a:chExt cx="626336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59938" y="2034190"/>
              <a:ext cx="6263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05564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3471324" y="3647040"/>
            <a:ext cx="595455" cy="230832"/>
            <a:chOff x="2678574" y="2010614"/>
            <a:chExt cx="595455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678574" y="2037684"/>
              <a:ext cx="5954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m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4066779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4432539" y="3642615"/>
            <a:ext cx="595455" cy="230832"/>
            <a:chOff x="2689009" y="2010614"/>
            <a:chExt cx="595455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60" idx="2"/>
            </p:cNvCxnSpPr>
            <p:nvPr/>
          </p:nvCxnSpPr>
          <p:spPr>
            <a:xfrm>
              <a:off x="2689009" y="2042109"/>
              <a:ext cx="5954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B36E3007-FF45-5BA4-852B-ECD0310E8DFA}"/>
              </a:ext>
            </a:extLst>
          </p:cNvPr>
          <p:cNvSpPr/>
          <p:nvPr/>
        </p:nvSpPr>
        <p:spPr>
          <a:xfrm>
            <a:off x="5027994" y="349123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13</cp:revision>
  <dcterms:created xsi:type="dcterms:W3CDTF">2022-05-13T13:42:14Z</dcterms:created>
  <dcterms:modified xsi:type="dcterms:W3CDTF">2022-05-14T08:26:23Z</dcterms:modified>
</cp:coreProperties>
</file>