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54846" y="4074328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1842201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270076" y="3674110"/>
            <a:ext cx="572125" cy="508301"/>
            <a:chOff x="2421103" y="2049761"/>
            <a:chExt cx="572125" cy="50830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7"/>
              <a:endCxn id="8" idx="2"/>
            </p:cNvCxnSpPr>
            <p:nvPr/>
          </p:nvCxnSpPr>
          <p:spPr>
            <a:xfrm flipV="1">
              <a:off x="2421103" y="2049761"/>
              <a:ext cx="572125" cy="45378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714050" y="232723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207961" y="3642615"/>
            <a:ext cx="339905" cy="230832"/>
            <a:chOff x="2388671" y="2002695"/>
            <a:chExt cx="339905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388671" y="2034190"/>
              <a:ext cx="33990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438443" y="200269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2547866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4ACD7-9F8F-F183-A6F1-487F898A250E}"/>
              </a:ext>
            </a:extLst>
          </p:cNvPr>
          <p:cNvGrpSpPr/>
          <p:nvPr/>
        </p:nvGrpSpPr>
        <p:grpSpPr>
          <a:xfrm>
            <a:off x="2913626" y="3642615"/>
            <a:ext cx="342759" cy="230832"/>
            <a:chOff x="2120876" y="2006189"/>
            <a:chExt cx="342759" cy="2308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7225A5-0FBA-9723-8497-8E3D42490696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2120876" y="2037684"/>
              <a:ext cx="34275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E12F4-FDCF-2F0A-D3BF-C35EEE1BF149}"/>
                </a:ext>
              </a:extLst>
            </p:cNvPr>
            <p:cNvSpPr txBox="1"/>
            <p:nvPr/>
          </p:nvSpPr>
          <p:spPr>
            <a:xfrm>
              <a:off x="2161708" y="20061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D67B7B7-4A87-3BDE-4DB0-FD5D075063F8}"/>
              </a:ext>
            </a:extLst>
          </p:cNvPr>
          <p:cNvSpPr/>
          <p:nvPr/>
        </p:nvSpPr>
        <p:spPr>
          <a:xfrm>
            <a:off x="3256385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F07286-4BB7-52C0-7A46-37C3EE8EFB74}"/>
              </a:ext>
            </a:extLst>
          </p:cNvPr>
          <p:cNvGrpSpPr/>
          <p:nvPr/>
        </p:nvGrpSpPr>
        <p:grpSpPr>
          <a:xfrm>
            <a:off x="3622145" y="3669014"/>
            <a:ext cx="308048" cy="230832"/>
            <a:chOff x="1878615" y="2037013"/>
            <a:chExt cx="308048" cy="2308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5DAAE3-AE39-FC0A-E6AB-6B1A6F798564}"/>
                </a:ext>
              </a:extLst>
            </p:cNvPr>
            <p:cNvCxnSpPr>
              <a:cxnSpLocks/>
              <a:stCxn id="30" idx="6"/>
              <a:endCxn id="43" idx="2"/>
            </p:cNvCxnSpPr>
            <p:nvPr/>
          </p:nvCxnSpPr>
          <p:spPr>
            <a:xfrm flipV="1">
              <a:off x="1878615" y="2040754"/>
              <a:ext cx="308048" cy="1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D216C3-7E6B-B94E-8BC0-5FB6BC0AB64D}"/>
                </a:ext>
              </a:extLst>
            </p:cNvPr>
            <p:cNvSpPr txBox="1"/>
            <p:nvPr/>
          </p:nvSpPr>
          <p:spPr>
            <a:xfrm>
              <a:off x="1903089" y="203701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E39DA9C-50C5-AF1B-1E8C-561C3444EBF8}"/>
              </a:ext>
            </a:extLst>
          </p:cNvPr>
          <p:cNvSpPr/>
          <p:nvPr/>
        </p:nvSpPr>
        <p:spPr>
          <a:xfrm>
            <a:off x="3930193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E3F0ED-3339-5150-CECC-15EF1C75B51A}"/>
              </a:ext>
            </a:extLst>
          </p:cNvPr>
          <p:cNvGrpSpPr/>
          <p:nvPr/>
        </p:nvGrpSpPr>
        <p:grpSpPr>
          <a:xfrm>
            <a:off x="4295953" y="3669014"/>
            <a:ext cx="382656" cy="230832"/>
            <a:chOff x="1447919" y="2003039"/>
            <a:chExt cx="382656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C1DD48-0F77-669A-330D-F3441C9B7638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>
              <a:off x="1447919" y="2006780"/>
              <a:ext cx="38265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520527-D551-5F4F-F554-C714ECB960AD}"/>
                </a:ext>
              </a:extLst>
            </p:cNvPr>
            <p:cNvSpPr txBox="1"/>
            <p:nvPr/>
          </p:nvSpPr>
          <p:spPr>
            <a:xfrm>
              <a:off x="1514240" y="200303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EA70B2F-FD16-5DB9-43DE-594CCA4AA95E}"/>
              </a:ext>
            </a:extLst>
          </p:cNvPr>
          <p:cNvSpPr/>
          <p:nvPr/>
        </p:nvSpPr>
        <p:spPr>
          <a:xfrm>
            <a:off x="4678609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0A1400-5CC7-E630-4B86-12B385DD713C}"/>
              </a:ext>
            </a:extLst>
          </p:cNvPr>
          <p:cNvGrpSpPr/>
          <p:nvPr/>
        </p:nvGrpSpPr>
        <p:grpSpPr>
          <a:xfrm>
            <a:off x="5044369" y="3669014"/>
            <a:ext cx="429985" cy="230832"/>
            <a:chOff x="804193" y="2028770"/>
            <a:chExt cx="429985" cy="23083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5C9F656-B8FE-B727-3721-84D965A8D882}"/>
                </a:ext>
              </a:extLst>
            </p:cNvPr>
            <p:cNvCxnSpPr>
              <a:cxnSpLocks/>
              <a:stCxn id="47" idx="6"/>
              <a:endCxn id="53" idx="2"/>
            </p:cNvCxnSpPr>
            <p:nvPr/>
          </p:nvCxnSpPr>
          <p:spPr>
            <a:xfrm>
              <a:off x="804193" y="2032511"/>
              <a:ext cx="429985" cy="31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07A1A2-5437-DB9B-546F-1E4100E7CAAD}"/>
                </a:ext>
              </a:extLst>
            </p:cNvPr>
            <p:cNvSpPr txBox="1"/>
            <p:nvPr/>
          </p:nvSpPr>
          <p:spPr>
            <a:xfrm>
              <a:off x="876759" y="202877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32BE8DEC-1015-C9D0-1B9A-ADE428858E3D}"/>
              </a:ext>
            </a:extLst>
          </p:cNvPr>
          <p:cNvSpPr/>
          <p:nvPr/>
        </p:nvSpPr>
        <p:spPr>
          <a:xfrm>
            <a:off x="5474354" y="34930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7F2C0-E6A5-1EB5-A628-E6179E26BA7A}"/>
              </a:ext>
            </a:extLst>
          </p:cNvPr>
          <p:cNvGrpSpPr/>
          <p:nvPr/>
        </p:nvGrpSpPr>
        <p:grpSpPr>
          <a:xfrm>
            <a:off x="5840114" y="3669014"/>
            <a:ext cx="449349" cy="230832"/>
            <a:chOff x="166180" y="2050991"/>
            <a:chExt cx="449349" cy="230832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AFF670D-CAC1-A283-EA7A-B986B8A16ED5}"/>
                </a:ext>
              </a:extLst>
            </p:cNvPr>
            <p:cNvCxnSpPr>
              <a:cxnSpLocks/>
              <a:stCxn id="53" idx="6"/>
              <a:endCxn id="74" idx="2"/>
            </p:cNvCxnSpPr>
            <p:nvPr/>
          </p:nvCxnSpPr>
          <p:spPr>
            <a:xfrm>
              <a:off x="166180" y="2057887"/>
              <a:ext cx="44934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55C67E-089D-479C-DF01-EA822DF209EB}"/>
                </a:ext>
              </a:extLst>
            </p:cNvPr>
            <p:cNvSpPr txBox="1"/>
            <p:nvPr/>
          </p:nvSpPr>
          <p:spPr>
            <a:xfrm>
              <a:off x="298115" y="20509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15BE90AC-A0E7-2177-75A6-B9AD81D5EFBE}"/>
              </a:ext>
            </a:extLst>
          </p:cNvPr>
          <p:cNvSpPr/>
          <p:nvPr/>
        </p:nvSpPr>
        <p:spPr>
          <a:xfrm>
            <a:off x="6289463" y="34930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37C679-BB5B-F683-FA55-2EE8A98D0014}"/>
              </a:ext>
            </a:extLst>
          </p:cNvPr>
          <p:cNvSpPr/>
          <p:nvPr/>
        </p:nvSpPr>
        <p:spPr>
          <a:xfrm>
            <a:off x="7077158" y="34930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B6741CC-E061-3346-77E9-066F288C9668}"/>
              </a:ext>
            </a:extLst>
          </p:cNvPr>
          <p:cNvSpPr/>
          <p:nvPr/>
        </p:nvSpPr>
        <p:spPr>
          <a:xfrm>
            <a:off x="7873541" y="34930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41D1587-7836-C7D4-8370-6458D2F0ACAB}"/>
              </a:ext>
            </a:extLst>
          </p:cNvPr>
          <p:cNvSpPr/>
          <p:nvPr/>
        </p:nvSpPr>
        <p:spPr>
          <a:xfrm>
            <a:off x="8645341" y="348613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67071FB-425F-1E9D-08A3-A8FBA0C7DCDF}"/>
              </a:ext>
            </a:extLst>
          </p:cNvPr>
          <p:cNvSpPr/>
          <p:nvPr/>
        </p:nvSpPr>
        <p:spPr>
          <a:xfrm>
            <a:off x="9393620" y="348613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4479C61-021B-F69E-08A4-5B771D11C6EE}"/>
              </a:ext>
            </a:extLst>
          </p:cNvPr>
          <p:cNvGrpSpPr/>
          <p:nvPr/>
        </p:nvGrpSpPr>
        <p:grpSpPr>
          <a:xfrm>
            <a:off x="6655223" y="3668344"/>
            <a:ext cx="421935" cy="230832"/>
            <a:chOff x="121506" y="1844634"/>
            <a:chExt cx="421935" cy="23083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3438EAA-631B-C1E9-2A54-8C93D5153F7C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>
              <a:off x="121506" y="1852200"/>
              <a:ext cx="4219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E742034-BF4D-744A-D49D-8E9A6FF3B719}"/>
                </a:ext>
              </a:extLst>
            </p:cNvPr>
            <p:cNvSpPr txBox="1"/>
            <p:nvPr/>
          </p:nvSpPr>
          <p:spPr>
            <a:xfrm>
              <a:off x="220778" y="184463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w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F372E3A-1898-A58B-F555-12B1E3311A64}"/>
              </a:ext>
            </a:extLst>
          </p:cNvPr>
          <p:cNvGrpSpPr/>
          <p:nvPr/>
        </p:nvGrpSpPr>
        <p:grpSpPr>
          <a:xfrm>
            <a:off x="7442918" y="3675010"/>
            <a:ext cx="430623" cy="230832"/>
            <a:chOff x="107223" y="1844634"/>
            <a:chExt cx="430623" cy="230832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C3FC968-17A6-C94A-5917-0A520D61B6A0}"/>
                </a:ext>
              </a:extLst>
            </p:cNvPr>
            <p:cNvCxnSpPr>
              <a:cxnSpLocks/>
              <a:stCxn id="75" idx="6"/>
              <a:endCxn id="76" idx="2"/>
            </p:cNvCxnSpPr>
            <p:nvPr/>
          </p:nvCxnSpPr>
          <p:spPr>
            <a:xfrm>
              <a:off x="107223" y="1845534"/>
              <a:ext cx="43062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08D83D-BA60-7885-75B8-7C17C998E4FA}"/>
                </a:ext>
              </a:extLst>
            </p:cNvPr>
            <p:cNvSpPr txBox="1"/>
            <p:nvPr/>
          </p:nvSpPr>
          <p:spPr>
            <a:xfrm>
              <a:off x="220778" y="184463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h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36849E1-03BD-6657-0063-01962FF63843}"/>
              </a:ext>
            </a:extLst>
          </p:cNvPr>
          <p:cNvGrpSpPr/>
          <p:nvPr/>
        </p:nvGrpSpPr>
        <p:grpSpPr>
          <a:xfrm>
            <a:off x="8239301" y="3668344"/>
            <a:ext cx="406040" cy="230832"/>
            <a:chOff x="133781" y="1844634"/>
            <a:chExt cx="406040" cy="230832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379EAB0-0F04-BFAD-D08C-781C7ABB4BE8}"/>
                </a:ext>
              </a:extLst>
            </p:cNvPr>
            <p:cNvCxnSpPr>
              <a:cxnSpLocks/>
              <a:stCxn id="76" idx="6"/>
              <a:endCxn id="77" idx="2"/>
            </p:cNvCxnSpPr>
            <p:nvPr/>
          </p:nvCxnSpPr>
          <p:spPr>
            <a:xfrm flipV="1">
              <a:off x="133781" y="1845304"/>
              <a:ext cx="406040" cy="689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ACE108D-5364-DFB5-B934-7BBE43F0759A}"/>
                </a:ext>
              </a:extLst>
            </p:cNvPr>
            <p:cNvSpPr txBox="1"/>
            <p:nvPr/>
          </p:nvSpPr>
          <p:spPr>
            <a:xfrm>
              <a:off x="220778" y="184463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DC2C061-79AC-FD92-87AA-D5A16F835563}"/>
              </a:ext>
            </a:extLst>
          </p:cNvPr>
          <p:cNvGrpSpPr/>
          <p:nvPr/>
        </p:nvGrpSpPr>
        <p:grpSpPr>
          <a:xfrm>
            <a:off x="9011101" y="3667666"/>
            <a:ext cx="382519" cy="230832"/>
            <a:chOff x="178465" y="1844634"/>
            <a:chExt cx="382519" cy="230832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6F13CC2-63EB-1F59-24FE-BAB12F423F61}"/>
                </a:ext>
              </a:extLst>
            </p:cNvPr>
            <p:cNvCxnSpPr>
              <a:cxnSpLocks/>
              <a:stCxn id="77" idx="6"/>
              <a:endCxn id="78" idx="2"/>
            </p:cNvCxnSpPr>
            <p:nvPr/>
          </p:nvCxnSpPr>
          <p:spPr>
            <a:xfrm>
              <a:off x="178465" y="1845982"/>
              <a:ext cx="38251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52F7AF4-0451-69B5-2230-6FD9C8C40E3A}"/>
                </a:ext>
              </a:extLst>
            </p:cNvPr>
            <p:cNvSpPr txBox="1"/>
            <p:nvPr/>
          </p:nvSpPr>
          <p:spPr>
            <a:xfrm>
              <a:off x="220778" y="184463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6E2EF7B-9180-7DEA-677A-3F87B4A4DC8F}"/>
              </a:ext>
            </a:extLst>
          </p:cNvPr>
          <p:cNvGrpSpPr/>
          <p:nvPr/>
        </p:nvGrpSpPr>
        <p:grpSpPr>
          <a:xfrm>
            <a:off x="9759380" y="3669014"/>
            <a:ext cx="1931216" cy="435265"/>
            <a:chOff x="130679" y="1853655"/>
            <a:chExt cx="1931216" cy="435265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06AE4FD-E9CA-9025-5985-48BE50CCABC0}"/>
                </a:ext>
              </a:extLst>
            </p:cNvPr>
            <p:cNvCxnSpPr>
              <a:cxnSpLocks/>
              <a:stCxn id="78" idx="6"/>
              <a:endCxn id="386" idx="2"/>
            </p:cNvCxnSpPr>
            <p:nvPr/>
          </p:nvCxnSpPr>
          <p:spPr>
            <a:xfrm>
              <a:off x="130679" y="1853655"/>
              <a:ext cx="1931216" cy="3696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74DC17A-CB74-ED04-47FA-25EA090E5168}"/>
                </a:ext>
              </a:extLst>
            </p:cNvPr>
            <p:cNvSpPr txBox="1"/>
            <p:nvPr/>
          </p:nvSpPr>
          <p:spPr>
            <a:xfrm>
              <a:off x="796007" y="205808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sp>
        <p:nvSpPr>
          <p:cNvPr id="310" name="Oval 309">
            <a:extLst>
              <a:ext uri="{FF2B5EF4-FFF2-40B4-BE49-F238E27FC236}">
                <a16:creationId xmlns:a16="http://schemas.microsoft.com/office/drawing/2014/main" id="{65B3733D-7891-DCC9-1E47-DF402B9F084C}"/>
              </a:ext>
            </a:extLst>
          </p:cNvPr>
          <p:cNvSpPr/>
          <p:nvPr/>
        </p:nvSpPr>
        <p:spPr>
          <a:xfrm>
            <a:off x="1845342" y="45887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DA996D7C-1410-AD78-2406-EA16B8D52D6D}"/>
              </a:ext>
            </a:extLst>
          </p:cNvPr>
          <p:cNvSpPr/>
          <p:nvPr/>
        </p:nvSpPr>
        <p:spPr>
          <a:xfrm>
            <a:off x="2551007" y="45887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FF48C6FB-B1F7-9854-D22F-880442918BEA}"/>
              </a:ext>
            </a:extLst>
          </p:cNvPr>
          <p:cNvSpPr/>
          <p:nvPr/>
        </p:nvSpPr>
        <p:spPr>
          <a:xfrm>
            <a:off x="3259526" y="45887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2931E3F9-EB3F-8493-9CC9-32C736BB348A}"/>
              </a:ext>
            </a:extLst>
          </p:cNvPr>
          <p:cNvSpPr/>
          <p:nvPr/>
        </p:nvSpPr>
        <p:spPr>
          <a:xfrm>
            <a:off x="3933334" y="458738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9F6EBEA-66CE-0E7A-8B7C-0DE992206B66}"/>
              </a:ext>
            </a:extLst>
          </p:cNvPr>
          <p:cNvSpPr/>
          <p:nvPr/>
        </p:nvSpPr>
        <p:spPr>
          <a:xfrm>
            <a:off x="4681750" y="458738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BD14668F-E11A-48D1-DD2A-DB8F22381FE5}"/>
              </a:ext>
            </a:extLst>
          </p:cNvPr>
          <p:cNvSpPr/>
          <p:nvPr/>
        </p:nvSpPr>
        <p:spPr>
          <a:xfrm>
            <a:off x="5477495" y="45905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45882629-BA70-AE47-5B91-DFEAC626D2EC}"/>
              </a:ext>
            </a:extLst>
          </p:cNvPr>
          <p:cNvSpPr/>
          <p:nvPr/>
        </p:nvSpPr>
        <p:spPr>
          <a:xfrm>
            <a:off x="6292604" y="45905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AED8A62F-1EFE-CE53-085B-80AAC5FAFC04}"/>
              </a:ext>
            </a:extLst>
          </p:cNvPr>
          <p:cNvSpPr/>
          <p:nvPr/>
        </p:nvSpPr>
        <p:spPr>
          <a:xfrm>
            <a:off x="7080299" y="45905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03B78C1E-1064-AC04-838F-F487AF1C689F}"/>
              </a:ext>
            </a:extLst>
          </p:cNvPr>
          <p:cNvSpPr/>
          <p:nvPr/>
        </p:nvSpPr>
        <p:spPr>
          <a:xfrm>
            <a:off x="7876682" y="45905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0D4913F5-A3EB-C886-0C19-A7E24BBF997F}"/>
              </a:ext>
            </a:extLst>
          </p:cNvPr>
          <p:cNvSpPr/>
          <p:nvPr/>
        </p:nvSpPr>
        <p:spPr>
          <a:xfrm>
            <a:off x="8648482" y="458364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874A3DE-4425-ACE3-6713-2756C99FD112}"/>
              </a:ext>
            </a:extLst>
          </p:cNvPr>
          <p:cNvSpPr/>
          <p:nvPr/>
        </p:nvSpPr>
        <p:spPr>
          <a:xfrm>
            <a:off x="9396761" y="458364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A223FA3B-DABB-5CF2-C126-B315D96CEF5C}"/>
              </a:ext>
            </a:extLst>
          </p:cNvPr>
          <p:cNvSpPr/>
          <p:nvPr/>
        </p:nvSpPr>
        <p:spPr>
          <a:xfrm>
            <a:off x="10145040" y="45905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0E32AC3-5E55-985B-D9DA-05F072B2E0F4}"/>
              </a:ext>
            </a:extLst>
          </p:cNvPr>
          <p:cNvSpPr/>
          <p:nvPr/>
        </p:nvSpPr>
        <p:spPr>
          <a:xfrm>
            <a:off x="10922620" y="458364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C422FF3-760A-3327-B999-8DB83FC35BFE}"/>
              </a:ext>
            </a:extLst>
          </p:cNvPr>
          <p:cNvGrpSpPr/>
          <p:nvPr/>
        </p:nvGrpSpPr>
        <p:grpSpPr>
          <a:xfrm>
            <a:off x="1270076" y="4386524"/>
            <a:ext cx="575266" cy="416915"/>
            <a:chOff x="2628950" y="1741031"/>
            <a:chExt cx="575266" cy="416915"/>
          </a:xfrm>
        </p:grpSpPr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54339A6D-2192-CA62-B453-7766E19241B3}"/>
                </a:ext>
              </a:extLst>
            </p:cNvPr>
            <p:cNvCxnSpPr>
              <a:cxnSpLocks/>
              <a:stCxn id="7" idx="5"/>
              <a:endCxn id="310" idx="2"/>
            </p:cNvCxnSpPr>
            <p:nvPr/>
          </p:nvCxnSpPr>
          <p:spPr>
            <a:xfrm>
              <a:off x="2628950" y="1741031"/>
              <a:ext cx="575266" cy="38509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CB0B01D-B9C8-D4DD-A364-CE1A61045A74}"/>
                </a:ext>
              </a:extLst>
            </p:cNvPr>
            <p:cNvSpPr txBox="1"/>
            <p:nvPr/>
          </p:nvSpPr>
          <p:spPr>
            <a:xfrm>
              <a:off x="2753799" y="19271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2360B5F9-4CDB-9211-BE24-DA0EB7BF2CCF}"/>
              </a:ext>
            </a:extLst>
          </p:cNvPr>
          <p:cNvGrpSpPr/>
          <p:nvPr/>
        </p:nvGrpSpPr>
        <p:grpSpPr>
          <a:xfrm>
            <a:off x="2211102" y="4771621"/>
            <a:ext cx="339905" cy="331042"/>
            <a:chOff x="2361498" y="1788811"/>
            <a:chExt cx="339905" cy="331042"/>
          </a:xfrm>
        </p:grpSpPr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FD28603E-4468-BACF-D89A-6B9E22770B8F}"/>
                </a:ext>
              </a:extLst>
            </p:cNvPr>
            <p:cNvCxnSpPr>
              <a:cxnSpLocks/>
              <a:stCxn id="310" idx="6"/>
              <a:endCxn id="311" idx="2"/>
            </p:cNvCxnSpPr>
            <p:nvPr/>
          </p:nvCxnSpPr>
          <p:spPr>
            <a:xfrm>
              <a:off x="2361498" y="1788811"/>
              <a:ext cx="33990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594732AA-C7DF-B4C8-EE61-69DEB9347594}"/>
                </a:ext>
              </a:extLst>
            </p:cNvPr>
            <p:cNvSpPr txBox="1"/>
            <p:nvPr/>
          </p:nvSpPr>
          <p:spPr>
            <a:xfrm>
              <a:off x="2408129" y="188902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7F2029A2-5AF8-A1F7-C96C-02E8414D3527}"/>
              </a:ext>
            </a:extLst>
          </p:cNvPr>
          <p:cNvGrpSpPr/>
          <p:nvPr/>
        </p:nvGrpSpPr>
        <p:grpSpPr>
          <a:xfrm>
            <a:off x="2916767" y="4771621"/>
            <a:ext cx="342759" cy="321972"/>
            <a:chOff x="2370932" y="1781915"/>
            <a:chExt cx="342759" cy="321972"/>
          </a:xfrm>
        </p:grpSpPr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E4090491-DFE6-BB25-A2E6-C52FDA25E65F}"/>
                </a:ext>
              </a:extLst>
            </p:cNvPr>
            <p:cNvCxnSpPr>
              <a:cxnSpLocks/>
              <a:stCxn id="311" idx="6"/>
              <a:endCxn id="312" idx="2"/>
            </p:cNvCxnSpPr>
            <p:nvPr/>
          </p:nvCxnSpPr>
          <p:spPr>
            <a:xfrm>
              <a:off x="2370932" y="1781915"/>
              <a:ext cx="34275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F5423AF-AB92-BB88-600C-A84746681D08}"/>
                </a:ext>
              </a:extLst>
            </p:cNvPr>
            <p:cNvSpPr txBox="1"/>
            <p:nvPr/>
          </p:nvSpPr>
          <p:spPr>
            <a:xfrm>
              <a:off x="2385599" y="18730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633181F4-F992-B1BB-3912-B1491952DAD5}"/>
              </a:ext>
            </a:extLst>
          </p:cNvPr>
          <p:cNvGrpSpPr/>
          <p:nvPr/>
        </p:nvGrpSpPr>
        <p:grpSpPr>
          <a:xfrm>
            <a:off x="3625286" y="4770266"/>
            <a:ext cx="308048" cy="313505"/>
            <a:chOff x="2419210" y="1834509"/>
            <a:chExt cx="308048" cy="313505"/>
          </a:xfrm>
        </p:grpSpPr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0E93EF7B-A08D-2E2F-71E1-EB5D887BEB38}"/>
                </a:ext>
              </a:extLst>
            </p:cNvPr>
            <p:cNvCxnSpPr>
              <a:cxnSpLocks/>
              <a:stCxn id="312" idx="6"/>
              <a:endCxn id="313" idx="2"/>
            </p:cNvCxnSpPr>
            <p:nvPr/>
          </p:nvCxnSpPr>
          <p:spPr>
            <a:xfrm flipV="1">
              <a:off x="2419210" y="1834509"/>
              <a:ext cx="308048" cy="1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D1A6A5C2-FD75-F9D3-35C5-5B98CFD7F167}"/>
                </a:ext>
              </a:extLst>
            </p:cNvPr>
            <p:cNvSpPr txBox="1"/>
            <p:nvPr/>
          </p:nvSpPr>
          <p:spPr>
            <a:xfrm>
              <a:off x="2422564" y="191718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063652D-0FB1-24F4-3094-6FA1DA953D8C}"/>
              </a:ext>
            </a:extLst>
          </p:cNvPr>
          <p:cNvGrpSpPr/>
          <p:nvPr/>
        </p:nvGrpSpPr>
        <p:grpSpPr>
          <a:xfrm>
            <a:off x="4299094" y="4770266"/>
            <a:ext cx="382656" cy="330655"/>
            <a:chOff x="2349061" y="1871377"/>
            <a:chExt cx="382656" cy="330655"/>
          </a:xfrm>
        </p:grpSpPr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FA702B84-AF3A-0EA4-4D0C-74B0C298EFCB}"/>
                </a:ext>
              </a:extLst>
            </p:cNvPr>
            <p:cNvCxnSpPr>
              <a:cxnSpLocks/>
              <a:stCxn id="313" idx="6"/>
              <a:endCxn id="314" idx="2"/>
            </p:cNvCxnSpPr>
            <p:nvPr/>
          </p:nvCxnSpPr>
          <p:spPr>
            <a:xfrm>
              <a:off x="2349061" y="1871377"/>
              <a:ext cx="38265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F74E28C2-B2AC-6013-6176-4C4536AA57B8}"/>
                </a:ext>
              </a:extLst>
            </p:cNvPr>
            <p:cNvSpPr txBox="1"/>
            <p:nvPr/>
          </p:nvSpPr>
          <p:spPr>
            <a:xfrm>
              <a:off x="2423055" y="197120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</a:t>
              </a: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00C29CEB-1A6A-3EF7-C1DD-60E93109774E}"/>
              </a:ext>
            </a:extLst>
          </p:cNvPr>
          <p:cNvGrpSpPr/>
          <p:nvPr/>
        </p:nvGrpSpPr>
        <p:grpSpPr>
          <a:xfrm>
            <a:off x="5047510" y="4770266"/>
            <a:ext cx="429985" cy="323327"/>
            <a:chOff x="2362229" y="1910200"/>
            <a:chExt cx="429985" cy="323327"/>
          </a:xfrm>
        </p:grpSpPr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33D797DE-922A-1DB5-63DD-0DD95F2BEFF9}"/>
                </a:ext>
              </a:extLst>
            </p:cNvPr>
            <p:cNvCxnSpPr>
              <a:cxnSpLocks/>
              <a:stCxn id="314" idx="6"/>
              <a:endCxn id="315" idx="2"/>
            </p:cNvCxnSpPr>
            <p:nvPr/>
          </p:nvCxnSpPr>
          <p:spPr>
            <a:xfrm>
              <a:off x="2362229" y="1910200"/>
              <a:ext cx="429985" cy="31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D9AB9FA2-9D11-077D-F061-D413ACAA344A}"/>
                </a:ext>
              </a:extLst>
            </p:cNvPr>
            <p:cNvSpPr txBox="1"/>
            <p:nvPr/>
          </p:nvSpPr>
          <p:spPr>
            <a:xfrm>
              <a:off x="2438443" y="200269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/>
                <a:t>i</a:t>
              </a:r>
              <a:endParaRPr lang="en-US" sz="900" b="1" dirty="0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35AEDF48-91A7-9CE6-E234-5DBA729F020F}"/>
              </a:ext>
            </a:extLst>
          </p:cNvPr>
          <p:cNvGrpSpPr/>
          <p:nvPr/>
        </p:nvGrpSpPr>
        <p:grpSpPr>
          <a:xfrm>
            <a:off x="5843255" y="4773421"/>
            <a:ext cx="449349" cy="286512"/>
            <a:chOff x="2352714" y="1936882"/>
            <a:chExt cx="449349" cy="286512"/>
          </a:xfrm>
        </p:grpSpPr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024EFC3D-D76E-87BD-6DBF-3E27DA80027F}"/>
                </a:ext>
              </a:extLst>
            </p:cNvPr>
            <p:cNvCxnSpPr>
              <a:cxnSpLocks/>
              <a:stCxn id="315" idx="6"/>
              <a:endCxn id="316" idx="2"/>
            </p:cNvCxnSpPr>
            <p:nvPr/>
          </p:nvCxnSpPr>
          <p:spPr>
            <a:xfrm>
              <a:off x="2352714" y="1936882"/>
              <a:ext cx="44934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E6F93EE1-2961-3842-4783-D2DB743C88ED}"/>
                </a:ext>
              </a:extLst>
            </p:cNvPr>
            <p:cNvSpPr txBox="1"/>
            <p:nvPr/>
          </p:nvSpPr>
          <p:spPr>
            <a:xfrm>
              <a:off x="2429844" y="199256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172763BA-FA8A-6F79-7D76-397662CCF65E}"/>
              </a:ext>
            </a:extLst>
          </p:cNvPr>
          <p:cNvGrpSpPr/>
          <p:nvPr/>
        </p:nvGrpSpPr>
        <p:grpSpPr>
          <a:xfrm>
            <a:off x="6658364" y="4773421"/>
            <a:ext cx="421935" cy="296645"/>
            <a:chOff x="2330977" y="1881860"/>
            <a:chExt cx="421935" cy="296645"/>
          </a:xfrm>
        </p:grpSpPr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755C3EBE-C5DF-F1D9-7514-CC0BA2DF5AD2}"/>
                </a:ext>
              </a:extLst>
            </p:cNvPr>
            <p:cNvCxnSpPr>
              <a:cxnSpLocks/>
              <a:stCxn id="316" idx="6"/>
              <a:endCxn id="317" idx="2"/>
            </p:cNvCxnSpPr>
            <p:nvPr/>
          </p:nvCxnSpPr>
          <p:spPr>
            <a:xfrm>
              <a:off x="2330977" y="1881860"/>
              <a:ext cx="4219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2B08F7E-3DC6-1AF5-AE9E-8CBCBCC2D129}"/>
                </a:ext>
              </a:extLst>
            </p:cNvPr>
            <p:cNvSpPr txBox="1"/>
            <p:nvPr/>
          </p:nvSpPr>
          <p:spPr>
            <a:xfrm>
              <a:off x="2439476" y="194767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u</a:t>
              </a: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E18C9B1-7E8D-291B-1A6E-B0AA69ACE08A}"/>
              </a:ext>
            </a:extLst>
          </p:cNvPr>
          <p:cNvGrpSpPr/>
          <p:nvPr/>
        </p:nvGrpSpPr>
        <p:grpSpPr>
          <a:xfrm>
            <a:off x="7446059" y="4773421"/>
            <a:ext cx="430623" cy="275929"/>
            <a:chOff x="2376766" y="1905387"/>
            <a:chExt cx="430623" cy="275929"/>
          </a:xfrm>
        </p:grpSpPr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F1212293-B288-20EE-5C74-CFC39DE7FAFA}"/>
                </a:ext>
              </a:extLst>
            </p:cNvPr>
            <p:cNvCxnSpPr>
              <a:cxnSpLocks/>
              <a:stCxn id="317" idx="6"/>
              <a:endCxn id="318" idx="2"/>
            </p:cNvCxnSpPr>
            <p:nvPr/>
          </p:nvCxnSpPr>
          <p:spPr>
            <a:xfrm>
              <a:off x="2376766" y="1905387"/>
              <a:ext cx="43062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580954A-76FE-EAE6-F44D-4738CA751A2A}"/>
                </a:ext>
              </a:extLst>
            </p:cNvPr>
            <p:cNvSpPr txBox="1"/>
            <p:nvPr/>
          </p:nvSpPr>
          <p:spPr>
            <a:xfrm>
              <a:off x="2499691" y="19504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C75C59-3781-714C-40BA-D366195276CC}"/>
              </a:ext>
            </a:extLst>
          </p:cNvPr>
          <p:cNvGrpSpPr/>
          <p:nvPr/>
        </p:nvGrpSpPr>
        <p:grpSpPr>
          <a:xfrm>
            <a:off x="8242442" y="4766525"/>
            <a:ext cx="406040" cy="267746"/>
            <a:chOff x="2358493" y="1830768"/>
            <a:chExt cx="406040" cy="267746"/>
          </a:xfrm>
        </p:grpSpPr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E8929050-4CEF-6B8D-F972-81D4B9490B10}"/>
                </a:ext>
              </a:extLst>
            </p:cNvPr>
            <p:cNvCxnSpPr>
              <a:cxnSpLocks/>
              <a:stCxn id="318" idx="6"/>
              <a:endCxn id="319" idx="2"/>
            </p:cNvCxnSpPr>
            <p:nvPr/>
          </p:nvCxnSpPr>
          <p:spPr>
            <a:xfrm flipV="1">
              <a:off x="2358493" y="1830768"/>
              <a:ext cx="406040" cy="689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20DB53AB-8CBB-4478-24B8-62A1E2354665}"/>
                </a:ext>
              </a:extLst>
            </p:cNvPr>
            <p:cNvSpPr txBox="1"/>
            <p:nvPr/>
          </p:nvSpPr>
          <p:spPr>
            <a:xfrm>
              <a:off x="2443600" y="186768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w</a:t>
              </a: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2A80335E-A576-2561-2CC1-FC654285A8F1}"/>
              </a:ext>
            </a:extLst>
          </p:cNvPr>
          <p:cNvGrpSpPr/>
          <p:nvPr/>
        </p:nvGrpSpPr>
        <p:grpSpPr>
          <a:xfrm>
            <a:off x="9014242" y="4766525"/>
            <a:ext cx="382519" cy="275780"/>
            <a:chOff x="2388671" y="1867636"/>
            <a:chExt cx="382519" cy="275780"/>
          </a:xfrm>
        </p:grpSpPr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E680576B-C3E1-350E-C779-96D78A95FE42}"/>
                </a:ext>
              </a:extLst>
            </p:cNvPr>
            <p:cNvCxnSpPr>
              <a:cxnSpLocks/>
              <a:stCxn id="319" idx="6"/>
              <a:endCxn id="320" idx="2"/>
            </p:cNvCxnSpPr>
            <p:nvPr/>
          </p:nvCxnSpPr>
          <p:spPr>
            <a:xfrm>
              <a:off x="2388671" y="1867636"/>
              <a:ext cx="38251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562AD0CB-F609-391A-952A-4EFB69CF2D0A}"/>
                </a:ext>
              </a:extLst>
            </p:cNvPr>
            <p:cNvSpPr txBox="1"/>
            <p:nvPr/>
          </p:nvSpPr>
          <p:spPr>
            <a:xfrm>
              <a:off x="2468873" y="19125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h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F14D3E2F-B75B-EF92-6735-C10CDFB96013}"/>
              </a:ext>
            </a:extLst>
          </p:cNvPr>
          <p:cNvGrpSpPr/>
          <p:nvPr/>
        </p:nvGrpSpPr>
        <p:grpSpPr>
          <a:xfrm>
            <a:off x="9762521" y="4766525"/>
            <a:ext cx="382519" cy="287343"/>
            <a:chOff x="2354848" y="1874964"/>
            <a:chExt cx="382519" cy="287343"/>
          </a:xfrm>
        </p:grpSpPr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91DF1FD5-61C7-C683-703A-27BD642FB696}"/>
                </a:ext>
              </a:extLst>
            </p:cNvPr>
            <p:cNvCxnSpPr>
              <a:cxnSpLocks/>
              <a:stCxn id="320" idx="6"/>
              <a:endCxn id="321" idx="2"/>
            </p:cNvCxnSpPr>
            <p:nvPr/>
          </p:nvCxnSpPr>
          <p:spPr>
            <a:xfrm>
              <a:off x="2354848" y="1874964"/>
              <a:ext cx="382519" cy="689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65CBCAE2-4844-6603-BE5B-9225D385D968}"/>
                </a:ext>
              </a:extLst>
            </p:cNvPr>
            <p:cNvSpPr txBox="1"/>
            <p:nvPr/>
          </p:nvSpPr>
          <p:spPr>
            <a:xfrm>
              <a:off x="2421032" y="193147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04C401AA-0237-C32F-88FB-4A155D6B2BCA}"/>
              </a:ext>
            </a:extLst>
          </p:cNvPr>
          <p:cNvGrpSpPr/>
          <p:nvPr/>
        </p:nvGrpSpPr>
        <p:grpSpPr>
          <a:xfrm>
            <a:off x="10501383" y="4766525"/>
            <a:ext cx="421237" cy="408824"/>
            <a:chOff x="2438443" y="1824703"/>
            <a:chExt cx="421237" cy="408824"/>
          </a:xfrm>
        </p:grpSpPr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5F0F4F69-5A42-268E-CD5A-E583BFCE5EF9}"/>
                </a:ext>
              </a:extLst>
            </p:cNvPr>
            <p:cNvCxnSpPr>
              <a:cxnSpLocks/>
              <a:stCxn id="321" idx="6"/>
              <a:endCxn id="322" idx="2"/>
            </p:cNvCxnSpPr>
            <p:nvPr/>
          </p:nvCxnSpPr>
          <p:spPr>
            <a:xfrm flipV="1">
              <a:off x="2447860" y="1824703"/>
              <a:ext cx="411820" cy="689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0ABD86B4-94A0-70CF-87A7-1375AB6905D6}"/>
                </a:ext>
              </a:extLst>
            </p:cNvPr>
            <p:cNvSpPr txBox="1"/>
            <p:nvPr/>
          </p:nvSpPr>
          <p:spPr>
            <a:xfrm>
              <a:off x="2438443" y="200269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310CDB95-CFB1-E5CC-4F0F-D186A3D376BF}"/>
              </a:ext>
            </a:extLst>
          </p:cNvPr>
          <p:cNvGrpSpPr/>
          <p:nvPr/>
        </p:nvGrpSpPr>
        <p:grpSpPr>
          <a:xfrm>
            <a:off x="11288380" y="4167999"/>
            <a:ext cx="455780" cy="598526"/>
            <a:chOff x="2139709" y="1430995"/>
            <a:chExt cx="455780" cy="598526"/>
          </a:xfrm>
        </p:grpSpPr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D6E5AEC9-8493-2AB6-D2F3-116CA3E9BBB2}"/>
                </a:ext>
              </a:extLst>
            </p:cNvPr>
            <p:cNvCxnSpPr>
              <a:cxnSpLocks/>
              <a:stCxn id="322" idx="6"/>
              <a:endCxn id="386" idx="3"/>
            </p:cNvCxnSpPr>
            <p:nvPr/>
          </p:nvCxnSpPr>
          <p:spPr>
            <a:xfrm flipV="1">
              <a:off x="2139709" y="1430995"/>
              <a:ext cx="455780" cy="59852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DD5B5C29-ED44-1C9E-40FB-FAED843FA690}"/>
                </a:ext>
              </a:extLst>
            </p:cNvPr>
            <p:cNvSpPr txBox="1"/>
            <p:nvPr/>
          </p:nvSpPr>
          <p:spPr>
            <a:xfrm>
              <a:off x="2367319" y="165870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sp>
        <p:nvSpPr>
          <p:cNvPr id="386" name="Oval 385">
            <a:extLst>
              <a:ext uri="{FF2B5EF4-FFF2-40B4-BE49-F238E27FC236}">
                <a16:creationId xmlns:a16="http://schemas.microsoft.com/office/drawing/2014/main" id="{5E7C0CF6-83DE-EC0C-53B6-2B2D88B5AAC4}"/>
              </a:ext>
            </a:extLst>
          </p:cNvPr>
          <p:cNvSpPr/>
          <p:nvPr/>
        </p:nvSpPr>
        <p:spPr>
          <a:xfrm>
            <a:off x="11690596" y="3855803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62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17</cp:revision>
  <dcterms:created xsi:type="dcterms:W3CDTF">2022-05-13T13:42:14Z</dcterms:created>
  <dcterms:modified xsi:type="dcterms:W3CDTF">2022-05-14T08:54:05Z</dcterms:modified>
</cp:coreProperties>
</file>