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472" y="-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1842201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42615"/>
            <a:ext cx="314767" cy="230832"/>
            <a:chOff x="2678461" y="2018266"/>
            <a:chExt cx="314767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78461" y="2049761"/>
              <a:ext cx="314767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730598" y="20182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207961" y="3642615"/>
            <a:ext cx="339905" cy="230832"/>
            <a:chOff x="2388671" y="2002695"/>
            <a:chExt cx="339905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388671" y="2034190"/>
              <a:ext cx="33990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438443" y="200269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2547866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2913626" y="3642615"/>
            <a:ext cx="342759" cy="230832"/>
            <a:chOff x="2120876" y="2006189"/>
            <a:chExt cx="342759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120876" y="2037684"/>
              <a:ext cx="34275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161708" y="20061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3256385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3622145" y="3669014"/>
            <a:ext cx="308048" cy="230832"/>
            <a:chOff x="1878615" y="2037013"/>
            <a:chExt cx="308048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43" idx="2"/>
            </p:cNvCxnSpPr>
            <p:nvPr/>
          </p:nvCxnSpPr>
          <p:spPr>
            <a:xfrm flipV="1">
              <a:off x="1878615" y="2040754"/>
              <a:ext cx="308048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1903089" y="203701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E39DA9C-50C5-AF1B-1E8C-561C3444EBF8}"/>
              </a:ext>
            </a:extLst>
          </p:cNvPr>
          <p:cNvSpPr/>
          <p:nvPr/>
        </p:nvSpPr>
        <p:spPr>
          <a:xfrm>
            <a:off x="3930193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E3F0ED-3339-5150-CECC-15EF1C75B51A}"/>
              </a:ext>
            </a:extLst>
          </p:cNvPr>
          <p:cNvGrpSpPr/>
          <p:nvPr/>
        </p:nvGrpSpPr>
        <p:grpSpPr>
          <a:xfrm>
            <a:off x="4295953" y="3669014"/>
            <a:ext cx="382656" cy="230832"/>
            <a:chOff x="1447919" y="2003039"/>
            <a:chExt cx="382656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C1DD48-0F77-669A-330D-F3441C9B7638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1447919" y="2006780"/>
              <a:ext cx="38265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520527-D551-5F4F-F554-C714ECB960AD}"/>
                </a:ext>
              </a:extLst>
            </p:cNvPr>
            <p:cNvSpPr txBox="1"/>
            <p:nvPr/>
          </p:nvSpPr>
          <p:spPr>
            <a:xfrm>
              <a:off x="1514240" y="200303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y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EA70B2F-FD16-5DB9-43DE-594CCA4AA95E}"/>
              </a:ext>
            </a:extLst>
          </p:cNvPr>
          <p:cNvSpPr/>
          <p:nvPr/>
        </p:nvSpPr>
        <p:spPr>
          <a:xfrm>
            <a:off x="4678609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0A1400-5CC7-E630-4B86-12B385DD713C}"/>
              </a:ext>
            </a:extLst>
          </p:cNvPr>
          <p:cNvGrpSpPr/>
          <p:nvPr/>
        </p:nvGrpSpPr>
        <p:grpSpPr>
          <a:xfrm>
            <a:off x="5044369" y="3669014"/>
            <a:ext cx="429985" cy="230832"/>
            <a:chOff x="804193" y="2028770"/>
            <a:chExt cx="429985" cy="2308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C9F656-B8FE-B727-3721-84D965A8D882}"/>
                </a:ext>
              </a:extLst>
            </p:cNvPr>
            <p:cNvCxnSpPr>
              <a:cxnSpLocks/>
              <a:stCxn id="47" idx="6"/>
              <a:endCxn id="53" idx="2"/>
            </p:cNvCxnSpPr>
            <p:nvPr/>
          </p:nvCxnSpPr>
          <p:spPr>
            <a:xfrm>
              <a:off x="804193" y="2032511"/>
              <a:ext cx="429985" cy="31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07A1A2-5437-DB9B-546F-1E4100E7CAAD}"/>
                </a:ext>
              </a:extLst>
            </p:cNvPr>
            <p:cNvSpPr txBox="1"/>
            <p:nvPr/>
          </p:nvSpPr>
          <p:spPr>
            <a:xfrm>
              <a:off x="876759" y="202877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w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32BE8DEC-1015-C9D0-1B9A-ADE428858E3D}"/>
              </a:ext>
            </a:extLst>
          </p:cNvPr>
          <p:cNvSpPr/>
          <p:nvPr/>
        </p:nvSpPr>
        <p:spPr>
          <a:xfrm>
            <a:off x="5474354" y="34930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7F2C0-E6A5-1EB5-A628-E6179E26BA7A}"/>
              </a:ext>
            </a:extLst>
          </p:cNvPr>
          <p:cNvGrpSpPr/>
          <p:nvPr/>
        </p:nvGrpSpPr>
        <p:grpSpPr>
          <a:xfrm>
            <a:off x="5840114" y="3669014"/>
            <a:ext cx="449349" cy="230832"/>
            <a:chOff x="166180" y="2050991"/>
            <a:chExt cx="449349" cy="23083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AFF670D-CAC1-A283-EA7A-B986B8A16ED5}"/>
                </a:ext>
              </a:extLst>
            </p:cNvPr>
            <p:cNvCxnSpPr>
              <a:cxnSpLocks/>
              <a:stCxn id="53" idx="6"/>
              <a:endCxn id="74" idx="2"/>
            </p:cNvCxnSpPr>
            <p:nvPr/>
          </p:nvCxnSpPr>
          <p:spPr>
            <a:xfrm>
              <a:off x="166180" y="2057887"/>
              <a:ext cx="44934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55C67E-089D-479C-DF01-EA822DF209EB}"/>
                </a:ext>
              </a:extLst>
            </p:cNvPr>
            <p:cNvSpPr txBox="1"/>
            <p:nvPr/>
          </p:nvSpPr>
          <p:spPr>
            <a:xfrm>
              <a:off x="298115" y="20509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/>
                <a:t>i</a:t>
              </a:r>
              <a:endParaRPr lang="en-US" sz="900" b="1" dirty="0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15BE90AC-A0E7-2177-75A6-B9AD81D5EFBE}"/>
              </a:ext>
            </a:extLst>
          </p:cNvPr>
          <p:cNvSpPr/>
          <p:nvPr/>
        </p:nvSpPr>
        <p:spPr>
          <a:xfrm>
            <a:off x="6289463" y="34930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37C679-BB5B-F683-FA55-2EE8A98D0014}"/>
              </a:ext>
            </a:extLst>
          </p:cNvPr>
          <p:cNvSpPr/>
          <p:nvPr/>
        </p:nvSpPr>
        <p:spPr>
          <a:xfrm>
            <a:off x="7077158" y="34930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4479C61-021B-F69E-08A4-5B771D11C6EE}"/>
              </a:ext>
            </a:extLst>
          </p:cNvPr>
          <p:cNvGrpSpPr/>
          <p:nvPr/>
        </p:nvGrpSpPr>
        <p:grpSpPr>
          <a:xfrm>
            <a:off x="6655223" y="3668344"/>
            <a:ext cx="421935" cy="230832"/>
            <a:chOff x="121506" y="1844634"/>
            <a:chExt cx="421935" cy="23083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3438EAA-631B-C1E9-2A54-8C93D5153F7C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121506" y="1852200"/>
              <a:ext cx="4219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E742034-BF4D-744A-D49D-8E9A6FF3B719}"/>
                </a:ext>
              </a:extLst>
            </p:cNvPr>
            <p:cNvSpPr txBox="1"/>
            <p:nvPr/>
          </p:nvSpPr>
          <p:spPr>
            <a:xfrm>
              <a:off x="220778" y="184463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F372E3A-1898-A58B-F555-12B1E3311A64}"/>
              </a:ext>
            </a:extLst>
          </p:cNvPr>
          <p:cNvGrpSpPr/>
          <p:nvPr/>
        </p:nvGrpSpPr>
        <p:grpSpPr>
          <a:xfrm>
            <a:off x="7442918" y="3674110"/>
            <a:ext cx="444427" cy="231732"/>
            <a:chOff x="107223" y="1843734"/>
            <a:chExt cx="444427" cy="231732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C3FC968-17A6-C94A-5917-0A520D61B6A0}"/>
                </a:ext>
              </a:extLst>
            </p:cNvPr>
            <p:cNvCxnSpPr>
              <a:cxnSpLocks/>
              <a:stCxn id="75" idx="6"/>
              <a:endCxn id="81" idx="2"/>
            </p:cNvCxnSpPr>
            <p:nvPr/>
          </p:nvCxnSpPr>
          <p:spPr>
            <a:xfrm flipV="1">
              <a:off x="107223" y="1843734"/>
              <a:ext cx="444427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08D83D-BA60-7885-75B8-7C17C998E4FA}"/>
                </a:ext>
              </a:extLst>
            </p:cNvPr>
            <p:cNvSpPr txBox="1"/>
            <p:nvPr/>
          </p:nvSpPr>
          <p:spPr>
            <a:xfrm>
              <a:off x="220778" y="184463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h</a:t>
              </a:r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2107B29C-61F8-2F1A-A3E1-D3058236B930}"/>
              </a:ext>
            </a:extLst>
          </p:cNvPr>
          <p:cNvSpPr/>
          <p:nvPr/>
        </p:nvSpPr>
        <p:spPr>
          <a:xfrm>
            <a:off x="7887345" y="349123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17</cp:revision>
  <dcterms:created xsi:type="dcterms:W3CDTF">2022-05-13T13:42:14Z</dcterms:created>
  <dcterms:modified xsi:type="dcterms:W3CDTF">2022-05-14T08:55:36Z</dcterms:modified>
</cp:coreProperties>
</file>