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6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2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3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62D2-9BAB-FCDF-EB8E-843499713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9C4B3-2DE6-722F-5E7D-8D76EFA3D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399" indent="0" algn="ctr">
              <a:buNone/>
              <a:defRPr sz="1800"/>
            </a:lvl3pPr>
            <a:lvl4pPr marL="1371599" indent="0" algn="ctr">
              <a:buNone/>
              <a:defRPr sz="1600"/>
            </a:lvl4pPr>
            <a:lvl5pPr marL="1828798" indent="0" algn="ctr">
              <a:buNone/>
              <a:defRPr sz="1600"/>
            </a:lvl5pPr>
            <a:lvl6pPr marL="2285998" indent="0" algn="ctr">
              <a:buNone/>
              <a:defRPr sz="1600"/>
            </a:lvl6pPr>
            <a:lvl7pPr marL="2743197" indent="0" algn="ctr">
              <a:buNone/>
              <a:defRPr sz="1600"/>
            </a:lvl7pPr>
            <a:lvl8pPr marL="3200397" indent="0" algn="ctr">
              <a:buNone/>
              <a:defRPr sz="1600"/>
            </a:lvl8pPr>
            <a:lvl9pPr marL="365759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5C10C-7FD5-DE65-BD8A-AFE58724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35314-DE2D-17DF-E0C8-D3A6D863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E7CFB-E4BD-EC1E-44B1-477F00E1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9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8C55-40A8-96F4-278D-7E7BE457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3FD53-E280-E469-40CB-A3C3B9135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6824-FB18-C563-F853-0A3E319F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DC319-47E1-1B21-088F-35F2EA47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CCB8F-2890-9BC3-2D8C-AE6BD280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1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DCB1C-AC43-E273-623A-61BB9ECB6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692E6-35F1-1F82-9C14-C37318910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27789-AFBD-5DA3-8DEB-1AEA884C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8A28-7B81-B928-3313-FF809D7D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2DA7-3C15-85F0-6C29-F59BCA50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1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43AB-4FBF-5A24-49A6-36BD580A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0963-2D1C-6C4E-85C1-403FC4EE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4BE61-0C26-E0F9-E898-3EA19220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D3A26-411D-72E6-AF2F-CF2924C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48BE0-A8B1-2F00-5297-6E12007C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0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4038-3A5D-647D-1CF5-0D3767FD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2F1AE-14AA-1A11-3BA7-CE8EB9629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8B47A-5414-4D31-C813-C72B4CF0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63AC-153F-A400-1520-D3B6D0E6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509D8-BB30-0C32-49E5-4E46DFBB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3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2A46-108E-8F84-2DFC-3B96C9FF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331F-3199-0D8B-E7CD-9476E8349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E0BC2-372F-E8E2-F606-5A0960F6B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BFA03-8033-E2BD-4986-32D1713E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7AA99-7AFE-1B9B-12D4-25603502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A91B8-53A6-622B-80DB-2374DB78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9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9903-C31D-8C34-DA14-9C5B8C17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B3ACA-68BC-50BC-B868-DF7004CC3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5B537-3C7C-1D6D-3475-CDB855B5E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CD900-11C6-D6CA-B67B-798053C2F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985CD-1D58-8AEC-21FD-97B950CD0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09157-501D-C479-EE5F-D93FB2D9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5E995-595F-8AE7-3AD4-5EDC2C7B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61ADF-9662-1234-F4A7-A5CDCA79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7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FEC5-AFE3-19C0-0911-D872A3AB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96136-CB82-85A8-A197-A9F54F83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2777D-FB7C-F580-74D9-87FEF035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17E08-5732-EE85-D12B-C30AF22E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E38EA-12B9-FA9C-3B99-B59DDDDA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FA849-3060-B340-7058-B773E3E7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3F0A4-04F4-EE90-FFA7-7CBDA5D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7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C106-90F3-0ADE-0CD7-AFF703AD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EF09E-B546-F962-6E8D-1AD824523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AD092-6AAA-FCC1-9C26-F326D5DA7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281C9-6F0E-E8A5-4FFC-3B9F7538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6E38E-3B43-9D94-941C-B180EE35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F80A3-F06E-E26F-6DC5-8A93C538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1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1192-821A-04FD-DAE7-0D171D62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28DEF-D932-9BF5-1656-E4ECEECAC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399" indent="0">
              <a:buNone/>
              <a:defRPr sz="2400"/>
            </a:lvl3pPr>
            <a:lvl4pPr marL="1371599" indent="0">
              <a:buNone/>
              <a:defRPr sz="2000"/>
            </a:lvl4pPr>
            <a:lvl5pPr marL="1828798" indent="0">
              <a:buNone/>
              <a:defRPr sz="2000"/>
            </a:lvl5pPr>
            <a:lvl6pPr marL="2285998" indent="0">
              <a:buNone/>
              <a:defRPr sz="2000"/>
            </a:lvl6pPr>
            <a:lvl7pPr marL="2743197" indent="0">
              <a:buNone/>
              <a:defRPr sz="2000"/>
            </a:lvl7pPr>
            <a:lvl8pPr marL="3200397" indent="0">
              <a:buNone/>
              <a:defRPr sz="2000"/>
            </a:lvl8pPr>
            <a:lvl9pPr marL="365759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AD56F-840C-1A8D-E977-3A8197C22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BB8B8-971E-BC41-0039-E0001E24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13238-8984-BD11-B47A-69916BA6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10D43-6F61-2D81-06AD-EF8860F7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2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E3E7D-D989-8A29-AE08-28EBB65F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4402A-649F-DB7D-A628-F82AB1584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42D92-5CF3-A279-00B4-F7C05525E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FDF11-D1F2-00FA-DCFB-EFDEFC97E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9D24-F123-2CF6-256A-28ACB533D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9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6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6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D8537A-0922-C511-46CF-E34D2F2D7753}"/>
              </a:ext>
            </a:extLst>
          </p:cNvPr>
          <p:cNvGrpSpPr/>
          <p:nvPr/>
        </p:nvGrpSpPr>
        <p:grpSpPr>
          <a:xfrm>
            <a:off x="54846" y="4074328"/>
            <a:ext cx="1268794" cy="365760"/>
            <a:chOff x="627917" y="908092"/>
            <a:chExt cx="1268794" cy="3657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4972F1-1543-596B-61FE-233632CF13C9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CD688F0-C764-884E-0843-2C05829D3AC9}"/>
                </a:ext>
              </a:extLst>
            </p:cNvPr>
            <p:cNvCxnSpPr>
              <a:cxnSpLocks/>
              <a:stCxn id="5" idx="3"/>
              <a:endCxn id="7" idx="2"/>
            </p:cNvCxnSpPr>
            <p:nvPr/>
          </p:nvCxnSpPr>
          <p:spPr>
            <a:xfrm flipV="1">
              <a:off x="1116330" y="1090972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2CE14AB-EE24-5823-AF0F-426281327E93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F9EAA7AD-B405-766E-BAF8-20F7FB3A8EC4}"/>
              </a:ext>
            </a:extLst>
          </p:cNvPr>
          <p:cNvSpPr/>
          <p:nvPr/>
        </p:nvSpPr>
        <p:spPr>
          <a:xfrm>
            <a:off x="1842201" y="349123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65D14D2-A7AC-9B5C-6FC0-D579BB09D7BD}"/>
              </a:ext>
            </a:extLst>
          </p:cNvPr>
          <p:cNvGrpSpPr/>
          <p:nvPr/>
        </p:nvGrpSpPr>
        <p:grpSpPr>
          <a:xfrm>
            <a:off x="1270076" y="3674110"/>
            <a:ext cx="572125" cy="508301"/>
            <a:chOff x="2421103" y="2049761"/>
            <a:chExt cx="572125" cy="508301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A83BF8E-61CC-80A9-406B-550B350D8DDF}"/>
                </a:ext>
              </a:extLst>
            </p:cNvPr>
            <p:cNvCxnSpPr>
              <a:cxnSpLocks/>
              <a:stCxn id="7" idx="7"/>
              <a:endCxn id="8" idx="2"/>
            </p:cNvCxnSpPr>
            <p:nvPr/>
          </p:nvCxnSpPr>
          <p:spPr>
            <a:xfrm flipV="1">
              <a:off x="2421103" y="2049761"/>
              <a:ext cx="572125" cy="45378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DA7CED-90EB-07BE-1C69-FB71590D1AB2}"/>
                </a:ext>
              </a:extLst>
            </p:cNvPr>
            <p:cNvSpPr txBox="1"/>
            <p:nvPr/>
          </p:nvSpPr>
          <p:spPr>
            <a:xfrm>
              <a:off x="2714050" y="2327230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900" b="0" i="0" dirty="0">
                  <a:solidFill>
                    <a:srgbClr val="202124"/>
                  </a:solidFill>
                  <a:effectLst/>
                  <a:latin typeface="Helvetica Neue"/>
                </a:rPr>
                <a:t>ε</a:t>
              </a:r>
              <a:endParaRPr lang="en-US" sz="900" b="1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C0D443-57E3-1256-ADF1-F3129F0ED1E6}"/>
              </a:ext>
            </a:extLst>
          </p:cNvPr>
          <p:cNvGrpSpPr/>
          <p:nvPr/>
        </p:nvGrpSpPr>
        <p:grpSpPr>
          <a:xfrm>
            <a:off x="2207961" y="3642615"/>
            <a:ext cx="339905" cy="230832"/>
            <a:chOff x="2388671" y="2002695"/>
            <a:chExt cx="339905" cy="23083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4589AE4-6143-1EB8-4133-2CEF49106EE4}"/>
                </a:ext>
              </a:extLst>
            </p:cNvPr>
            <p:cNvCxnSpPr>
              <a:cxnSpLocks/>
              <a:stCxn id="8" idx="6"/>
              <a:endCxn id="26" idx="2"/>
            </p:cNvCxnSpPr>
            <p:nvPr/>
          </p:nvCxnSpPr>
          <p:spPr>
            <a:xfrm>
              <a:off x="2388671" y="2034190"/>
              <a:ext cx="33990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46E8892-77AC-B16D-9062-84C1FEAAB2D6}"/>
                </a:ext>
              </a:extLst>
            </p:cNvPr>
            <p:cNvSpPr txBox="1"/>
            <p:nvPr/>
          </p:nvSpPr>
          <p:spPr>
            <a:xfrm>
              <a:off x="2438443" y="200269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039FDFD4-AB32-F5E8-BD4D-58876F282B92}"/>
              </a:ext>
            </a:extLst>
          </p:cNvPr>
          <p:cNvSpPr/>
          <p:nvPr/>
        </p:nvSpPr>
        <p:spPr>
          <a:xfrm>
            <a:off x="2547866" y="349123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2F4ACD7-9F8F-F183-A6F1-487F898A250E}"/>
              </a:ext>
            </a:extLst>
          </p:cNvPr>
          <p:cNvGrpSpPr/>
          <p:nvPr/>
        </p:nvGrpSpPr>
        <p:grpSpPr>
          <a:xfrm>
            <a:off x="2913626" y="3642615"/>
            <a:ext cx="342759" cy="230832"/>
            <a:chOff x="2120876" y="2006189"/>
            <a:chExt cx="342759" cy="2308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E7225A5-0FBA-9723-8497-8E3D42490696}"/>
                </a:ext>
              </a:extLst>
            </p:cNvPr>
            <p:cNvCxnSpPr>
              <a:cxnSpLocks/>
              <a:stCxn id="26" idx="6"/>
              <a:endCxn id="30" idx="2"/>
            </p:cNvCxnSpPr>
            <p:nvPr/>
          </p:nvCxnSpPr>
          <p:spPr>
            <a:xfrm>
              <a:off x="2120876" y="2037684"/>
              <a:ext cx="342759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26E12F4-FDCF-2F0A-D3BF-C35EEE1BF149}"/>
                </a:ext>
              </a:extLst>
            </p:cNvPr>
            <p:cNvSpPr txBox="1"/>
            <p:nvPr/>
          </p:nvSpPr>
          <p:spPr>
            <a:xfrm>
              <a:off x="2161708" y="200618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h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AD67B7B7-4A87-3BDE-4DB0-FD5D075063F8}"/>
              </a:ext>
            </a:extLst>
          </p:cNvPr>
          <p:cNvSpPr/>
          <p:nvPr/>
        </p:nvSpPr>
        <p:spPr>
          <a:xfrm>
            <a:off x="3256385" y="349123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BF07286-4BB7-52C0-7A46-37C3EE8EFB74}"/>
              </a:ext>
            </a:extLst>
          </p:cNvPr>
          <p:cNvGrpSpPr/>
          <p:nvPr/>
        </p:nvGrpSpPr>
        <p:grpSpPr>
          <a:xfrm>
            <a:off x="3622145" y="3669014"/>
            <a:ext cx="308048" cy="230832"/>
            <a:chOff x="1878615" y="2037013"/>
            <a:chExt cx="308048" cy="230832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45DAAE3-AE39-FC0A-E6AB-6B1A6F798564}"/>
                </a:ext>
              </a:extLst>
            </p:cNvPr>
            <p:cNvCxnSpPr>
              <a:cxnSpLocks/>
              <a:stCxn id="30" idx="6"/>
              <a:endCxn id="43" idx="2"/>
            </p:cNvCxnSpPr>
            <p:nvPr/>
          </p:nvCxnSpPr>
          <p:spPr>
            <a:xfrm flipV="1">
              <a:off x="1878615" y="2040754"/>
              <a:ext cx="308048" cy="135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D216C3-7E6B-B94E-8BC0-5FB6BC0AB64D}"/>
                </a:ext>
              </a:extLst>
            </p:cNvPr>
            <p:cNvSpPr txBox="1"/>
            <p:nvPr/>
          </p:nvSpPr>
          <p:spPr>
            <a:xfrm>
              <a:off x="1903089" y="203701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e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0D41BE8-1971-2E8E-62B9-D15520124405}"/>
              </a:ext>
            </a:extLst>
          </p:cNvPr>
          <p:cNvGrpSpPr/>
          <p:nvPr/>
        </p:nvGrpSpPr>
        <p:grpSpPr>
          <a:xfrm>
            <a:off x="627917" y="908092"/>
            <a:ext cx="1268794" cy="365760"/>
            <a:chOff x="627917" y="908092"/>
            <a:chExt cx="1268794" cy="36576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41F2B83-E78A-EF8A-B6FF-61C2E0CFF3D2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054E8F4-0705-1481-A0D0-C76F8D10AA4A}"/>
                </a:ext>
              </a:extLst>
            </p:cNvPr>
            <p:cNvCxnSpPr>
              <a:cxnSpLocks/>
              <a:stCxn id="89" idx="3"/>
              <a:endCxn id="91" idx="2"/>
            </p:cNvCxnSpPr>
            <p:nvPr/>
          </p:nvCxnSpPr>
          <p:spPr>
            <a:xfrm flipV="1">
              <a:off x="1116330" y="1090972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BC0A074-553F-D830-0E90-C896EB73A490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D395BEA7-0C79-D382-864F-7946C896DDD1}"/>
              </a:ext>
            </a:extLst>
          </p:cNvPr>
          <p:cNvSpPr/>
          <p:nvPr/>
        </p:nvSpPr>
        <p:spPr>
          <a:xfrm>
            <a:off x="3401765" y="908204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885FAB7-A4BC-EDA2-ADFC-E25AAACC5F94}"/>
              </a:ext>
            </a:extLst>
          </p:cNvPr>
          <p:cNvGrpSpPr/>
          <p:nvPr/>
        </p:nvGrpSpPr>
        <p:grpSpPr>
          <a:xfrm>
            <a:off x="2473960" y="1049105"/>
            <a:ext cx="533436" cy="230832"/>
            <a:chOff x="2704902" y="2010614"/>
            <a:chExt cx="533436" cy="230832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1EB492B-8708-9BCA-3E05-694E01483E3D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0E2E61F-5F81-6340-33B5-C94D2CD12D6E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56127A4-C4E2-8B52-2AB0-41FA6A6334B7}"/>
              </a:ext>
            </a:extLst>
          </p:cNvPr>
          <p:cNvSpPr/>
          <p:nvPr/>
        </p:nvSpPr>
        <p:spPr>
          <a:xfrm>
            <a:off x="4182146" y="908092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34CBCFC-BBBF-7D55-05F8-60A8A0E6867C}"/>
              </a:ext>
            </a:extLst>
          </p:cNvPr>
          <p:cNvGrpSpPr/>
          <p:nvPr/>
        </p:nvGrpSpPr>
        <p:grpSpPr>
          <a:xfrm>
            <a:off x="5109951" y="908092"/>
            <a:ext cx="365760" cy="703469"/>
            <a:chOff x="5215922" y="461052"/>
            <a:chExt cx="365760" cy="703469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A957AA2-14A5-B5E4-E8C4-7717D4E86344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F1FBD66-67DA-5B86-6111-152B51818C6C}"/>
                </a:ext>
              </a:extLst>
            </p:cNvPr>
            <p:cNvGrpSpPr/>
            <p:nvPr/>
          </p:nvGrpSpPr>
          <p:grpSpPr>
            <a:xfrm>
              <a:off x="5272578" y="778450"/>
              <a:ext cx="287565" cy="386071"/>
              <a:chOff x="5272578" y="778450"/>
              <a:chExt cx="287565" cy="386071"/>
            </a:xfrm>
          </p:grpSpPr>
          <p:sp>
            <p:nvSpPr>
              <p:cNvPr id="100" name="Arrow: U-Turn 99">
                <a:extLst>
                  <a:ext uri="{FF2B5EF4-FFF2-40B4-BE49-F238E27FC236}">
                    <a16:creationId xmlns:a16="http://schemas.microsoft.com/office/drawing/2014/main" id="{2B45E5BB-B252-1D38-5F66-5F7606A5E2F8}"/>
                  </a:ext>
                </a:extLst>
              </p:cNvPr>
              <p:cNvSpPr/>
              <p:nvPr/>
            </p:nvSpPr>
            <p:spPr>
              <a:xfrm rot="10800000" flipH="1">
                <a:off x="5272578" y="778450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11D1716-D103-C08A-CDE7-540EE5F4A7AB}"/>
                  </a:ext>
                </a:extLst>
              </p:cNvPr>
              <p:cNvSpPr txBox="1"/>
              <p:nvPr/>
            </p:nvSpPr>
            <p:spPr>
              <a:xfrm>
                <a:off x="5298154" y="933689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C</a:t>
                </a: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09C987B-08DB-2559-6504-830BE16EA5F5}"/>
              </a:ext>
            </a:extLst>
          </p:cNvPr>
          <p:cNvGrpSpPr/>
          <p:nvPr/>
        </p:nvGrpSpPr>
        <p:grpSpPr>
          <a:xfrm>
            <a:off x="5728652" y="908092"/>
            <a:ext cx="365760" cy="728515"/>
            <a:chOff x="5215922" y="461052"/>
            <a:chExt cx="365760" cy="728515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EF6ECD9-63AA-0E85-E96A-B56C01AD4F83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  <a:ln w="34925" cmpd="dbl"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0612271-5613-0FEC-19E2-F426761E74C6}"/>
                </a:ext>
              </a:extLst>
            </p:cNvPr>
            <p:cNvGrpSpPr/>
            <p:nvPr/>
          </p:nvGrpSpPr>
          <p:grpSpPr>
            <a:xfrm>
              <a:off x="5272578" y="795619"/>
              <a:ext cx="287565" cy="393948"/>
              <a:chOff x="5272578" y="795619"/>
              <a:chExt cx="287565" cy="393948"/>
            </a:xfrm>
          </p:grpSpPr>
          <p:sp>
            <p:nvSpPr>
              <p:cNvPr id="105" name="Arrow: U-Turn 104">
                <a:extLst>
                  <a:ext uri="{FF2B5EF4-FFF2-40B4-BE49-F238E27FC236}">
                    <a16:creationId xmlns:a16="http://schemas.microsoft.com/office/drawing/2014/main" id="{39A3FBA7-34DA-BCBF-5CBB-4E5BF4E0D184}"/>
                  </a:ext>
                </a:extLst>
              </p:cNvPr>
              <p:cNvSpPr/>
              <p:nvPr/>
            </p:nvSpPr>
            <p:spPr>
              <a:xfrm rot="10800000" flipH="1">
                <a:off x="5272578" y="795619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EC06D05-45D1-0621-43AD-DC8C1601C717}"/>
                  </a:ext>
                </a:extLst>
              </p:cNvPr>
              <p:cNvSpPr txBox="1"/>
              <p:nvPr/>
            </p:nvSpPr>
            <p:spPr>
              <a:xfrm>
                <a:off x="5308824" y="958735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C</a:t>
                </a:r>
              </a:p>
            </p:txBody>
          </p:sp>
        </p:grp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5E39DA9C-50C5-AF1B-1E8C-561C3444EBF8}"/>
              </a:ext>
            </a:extLst>
          </p:cNvPr>
          <p:cNvSpPr/>
          <p:nvPr/>
        </p:nvSpPr>
        <p:spPr>
          <a:xfrm>
            <a:off x="3930193" y="348987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0E3F0ED-3339-5150-CECC-15EF1C75B51A}"/>
              </a:ext>
            </a:extLst>
          </p:cNvPr>
          <p:cNvGrpSpPr/>
          <p:nvPr/>
        </p:nvGrpSpPr>
        <p:grpSpPr>
          <a:xfrm>
            <a:off x="4295953" y="3669014"/>
            <a:ext cx="382656" cy="230832"/>
            <a:chOff x="1447919" y="2003039"/>
            <a:chExt cx="382656" cy="230832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EC1DD48-0F77-669A-330D-F3441C9B7638}"/>
                </a:ext>
              </a:extLst>
            </p:cNvPr>
            <p:cNvCxnSpPr>
              <a:cxnSpLocks/>
              <a:stCxn id="43" idx="6"/>
              <a:endCxn id="47" idx="2"/>
            </p:cNvCxnSpPr>
            <p:nvPr/>
          </p:nvCxnSpPr>
          <p:spPr>
            <a:xfrm>
              <a:off x="1447919" y="2006780"/>
              <a:ext cx="38265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2520527-D551-5F4F-F554-C714ECB960AD}"/>
                </a:ext>
              </a:extLst>
            </p:cNvPr>
            <p:cNvSpPr txBox="1"/>
            <p:nvPr/>
          </p:nvSpPr>
          <p:spPr>
            <a:xfrm>
              <a:off x="1514240" y="200303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8EA70B2F-FD16-5DB9-43DE-594CCA4AA95E}"/>
              </a:ext>
            </a:extLst>
          </p:cNvPr>
          <p:cNvSpPr/>
          <p:nvPr/>
        </p:nvSpPr>
        <p:spPr>
          <a:xfrm>
            <a:off x="4678609" y="348987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F0A1400-5CC7-E630-4B86-12B385DD713C}"/>
              </a:ext>
            </a:extLst>
          </p:cNvPr>
          <p:cNvGrpSpPr/>
          <p:nvPr/>
        </p:nvGrpSpPr>
        <p:grpSpPr>
          <a:xfrm>
            <a:off x="5044369" y="3669014"/>
            <a:ext cx="429985" cy="230832"/>
            <a:chOff x="804193" y="2028770"/>
            <a:chExt cx="429985" cy="230832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5C9F656-B8FE-B727-3721-84D965A8D882}"/>
                </a:ext>
              </a:extLst>
            </p:cNvPr>
            <p:cNvCxnSpPr>
              <a:cxnSpLocks/>
              <a:stCxn id="47" idx="6"/>
              <a:endCxn id="53" idx="2"/>
            </p:cNvCxnSpPr>
            <p:nvPr/>
          </p:nvCxnSpPr>
          <p:spPr>
            <a:xfrm>
              <a:off x="804193" y="2032511"/>
              <a:ext cx="429985" cy="315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07A1A2-5437-DB9B-546F-1E4100E7CAAD}"/>
                </a:ext>
              </a:extLst>
            </p:cNvPr>
            <p:cNvSpPr txBox="1"/>
            <p:nvPr/>
          </p:nvSpPr>
          <p:spPr>
            <a:xfrm>
              <a:off x="876759" y="2028770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k</a:t>
              </a:r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32BE8DEC-1015-C9D0-1B9A-ADE428858E3D}"/>
              </a:ext>
            </a:extLst>
          </p:cNvPr>
          <p:cNvSpPr/>
          <p:nvPr/>
        </p:nvSpPr>
        <p:spPr>
          <a:xfrm>
            <a:off x="5474354" y="349303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6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6E2EF7B-9180-7DEA-677A-3F87B4A4DC8F}"/>
              </a:ext>
            </a:extLst>
          </p:cNvPr>
          <p:cNvGrpSpPr/>
          <p:nvPr/>
        </p:nvGrpSpPr>
        <p:grpSpPr>
          <a:xfrm>
            <a:off x="5840114" y="3675910"/>
            <a:ext cx="5850482" cy="362773"/>
            <a:chOff x="-3788587" y="1860551"/>
            <a:chExt cx="5850482" cy="362773"/>
          </a:xfrm>
        </p:grpSpPr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A06AE4FD-E9CA-9025-5985-48BE50CCABC0}"/>
                </a:ext>
              </a:extLst>
            </p:cNvPr>
            <p:cNvCxnSpPr>
              <a:cxnSpLocks/>
              <a:stCxn id="53" idx="6"/>
              <a:endCxn id="386" idx="2"/>
            </p:cNvCxnSpPr>
            <p:nvPr/>
          </p:nvCxnSpPr>
          <p:spPr>
            <a:xfrm>
              <a:off x="-3788587" y="1860551"/>
              <a:ext cx="5850482" cy="36277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74DC17A-CB74-ED04-47FA-25EA090E5168}"/>
                </a:ext>
              </a:extLst>
            </p:cNvPr>
            <p:cNvSpPr txBox="1"/>
            <p:nvPr/>
          </p:nvSpPr>
          <p:spPr>
            <a:xfrm>
              <a:off x="-2008643" y="1982458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900" b="0" i="0" dirty="0">
                  <a:solidFill>
                    <a:srgbClr val="202124"/>
                  </a:solidFill>
                  <a:effectLst/>
                  <a:latin typeface="Helvetica Neue"/>
                </a:rPr>
                <a:t>ε</a:t>
              </a:r>
              <a:endParaRPr lang="en-US" sz="900" b="1" dirty="0"/>
            </a:p>
          </p:txBody>
        </p:sp>
      </p:grpSp>
      <p:sp>
        <p:nvSpPr>
          <p:cNvPr id="310" name="Oval 309">
            <a:extLst>
              <a:ext uri="{FF2B5EF4-FFF2-40B4-BE49-F238E27FC236}">
                <a16:creationId xmlns:a16="http://schemas.microsoft.com/office/drawing/2014/main" id="{65B3733D-7891-DCC9-1E47-DF402B9F084C}"/>
              </a:ext>
            </a:extLst>
          </p:cNvPr>
          <p:cNvSpPr/>
          <p:nvPr/>
        </p:nvSpPr>
        <p:spPr>
          <a:xfrm>
            <a:off x="1845342" y="458874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DA996D7C-1410-AD78-2406-EA16B8D52D6D}"/>
              </a:ext>
            </a:extLst>
          </p:cNvPr>
          <p:cNvSpPr/>
          <p:nvPr/>
        </p:nvSpPr>
        <p:spPr>
          <a:xfrm>
            <a:off x="2551007" y="458874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FF48C6FB-B1F7-9854-D22F-880442918BEA}"/>
              </a:ext>
            </a:extLst>
          </p:cNvPr>
          <p:cNvSpPr/>
          <p:nvPr/>
        </p:nvSpPr>
        <p:spPr>
          <a:xfrm>
            <a:off x="3259526" y="458874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2931E3F9-EB3F-8493-9CC9-32C736BB348A}"/>
              </a:ext>
            </a:extLst>
          </p:cNvPr>
          <p:cNvSpPr/>
          <p:nvPr/>
        </p:nvSpPr>
        <p:spPr>
          <a:xfrm>
            <a:off x="3933334" y="4587386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39F6EBEA-66CE-0E7A-8B7C-0DE992206B66}"/>
              </a:ext>
            </a:extLst>
          </p:cNvPr>
          <p:cNvSpPr/>
          <p:nvPr/>
        </p:nvSpPr>
        <p:spPr>
          <a:xfrm>
            <a:off x="4681750" y="4587386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BD14668F-E11A-48D1-DD2A-DB8F22381FE5}"/>
              </a:ext>
            </a:extLst>
          </p:cNvPr>
          <p:cNvSpPr/>
          <p:nvPr/>
        </p:nvSpPr>
        <p:spPr>
          <a:xfrm>
            <a:off x="5477495" y="459054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45882629-BA70-AE47-5B91-DFEAC626D2EC}"/>
              </a:ext>
            </a:extLst>
          </p:cNvPr>
          <p:cNvSpPr/>
          <p:nvPr/>
        </p:nvSpPr>
        <p:spPr>
          <a:xfrm>
            <a:off x="6292604" y="459054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AED8A62F-1EFE-CE53-085B-80AAC5FAFC04}"/>
              </a:ext>
            </a:extLst>
          </p:cNvPr>
          <p:cNvSpPr/>
          <p:nvPr/>
        </p:nvSpPr>
        <p:spPr>
          <a:xfrm>
            <a:off x="7080299" y="459054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03B78C1E-1064-AC04-838F-F487AF1C689F}"/>
              </a:ext>
            </a:extLst>
          </p:cNvPr>
          <p:cNvSpPr/>
          <p:nvPr/>
        </p:nvSpPr>
        <p:spPr>
          <a:xfrm>
            <a:off x="7876682" y="459054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0D4913F5-A3EB-C886-0C19-A7E24BBF997F}"/>
              </a:ext>
            </a:extLst>
          </p:cNvPr>
          <p:cNvSpPr/>
          <p:nvPr/>
        </p:nvSpPr>
        <p:spPr>
          <a:xfrm>
            <a:off x="8648482" y="458364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C874A3DE-4425-ACE3-6713-2756C99FD112}"/>
              </a:ext>
            </a:extLst>
          </p:cNvPr>
          <p:cNvSpPr/>
          <p:nvPr/>
        </p:nvSpPr>
        <p:spPr>
          <a:xfrm>
            <a:off x="9396761" y="458364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A223FA3B-DABB-5CF2-C126-B315D96CEF5C}"/>
              </a:ext>
            </a:extLst>
          </p:cNvPr>
          <p:cNvSpPr/>
          <p:nvPr/>
        </p:nvSpPr>
        <p:spPr>
          <a:xfrm>
            <a:off x="10145040" y="459054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18</a:t>
            </a:r>
          </a:p>
        </p:txBody>
      </p: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3C422FF3-760A-3327-B999-8DB83FC35BFE}"/>
              </a:ext>
            </a:extLst>
          </p:cNvPr>
          <p:cNvGrpSpPr/>
          <p:nvPr/>
        </p:nvGrpSpPr>
        <p:grpSpPr>
          <a:xfrm>
            <a:off x="1270076" y="4386524"/>
            <a:ext cx="575266" cy="416915"/>
            <a:chOff x="2628950" y="1741031"/>
            <a:chExt cx="575266" cy="416915"/>
          </a:xfrm>
        </p:grpSpPr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id="{54339A6D-2192-CA62-B453-7766E19241B3}"/>
                </a:ext>
              </a:extLst>
            </p:cNvPr>
            <p:cNvCxnSpPr>
              <a:cxnSpLocks/>
              <a:stCxn id="7" idx="5"/>
              <a:endCxn id="310" idx="2"/>
            </p:cNvCxnSpPr>
            <p:nvPr/>
          </p:nvCxnSpPr>
          <p:spPr>
            <a:xfrm>
              <a:off x="2628950" y="1741031"/>
              <a:ext cx="575266" cy="38509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BCB0B01D-B9C8-D4DD-A364-CE1A61045A74}"/>
                </a:ext>
              </a:extLst>
            </p:cNvPr>
            <p:cNvSpPr txBox="1"/>
            <p:nvPr/>
          </p:nvSpPr>
          <p:spPr>
            <a:xfrm>
              <a:off x="2753799" y="19271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900" b="0" i="0" dirty="0">
                  <a:solidFill>
                    <a:srgbClr val="202124"/>
                  </a:solidFill>
                  <a:effectLst/>
                  <a:latin typeface="Helvetica Neue"/>
                </a:rPr>
                <a:t>ε</a:t>
              </a:r>
              <a:endParaRPr lang="en-US" sz="900" b="1" dirty="0"/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2360B5F9-4CDB-9211-BE24-DA0EB7BF2CCF}"/>
              </a:ext>
            </a:extLst>
          </p:cNvPr>
          <p:cNvGrpSpPr/>
          <p:nvPr/>
        </p:nvGrpSpPr>
        <p:grpSpPr>
          <a:xfrm>
            <a:off x="2211102" y="4771621"/>
            <a:ext cx="339905" cy="331042"/>
            <a:chOff x="2361498" y="1788811"/>
            <a:chExt cx="339905" cy="331042"/>
          </a:xfrm>
        </p:grpSpPr>
        <p:cxnSp>
          <p:nvCxnSpPr>
            <p:cNvPr id="327" name="Straight Arrow Connector 326">
              <a:extLst>
                <a:ext uri="{FF2B5EF4-FFF2-40B4-BE49-F238E27FC236}">
                  <a16:creationId xmlns:a16="http://schemas.microsoft.com/office/drawing/2014/main" id="{FD28603E-4468-BACF-D89A-6B9E22770B8F}"/>
                </a:ext>
              </a:extLst>
            </p:cNvPr>
            <p:cNvCxnSpPr>
              <a:cxnSpLocks/>
              <a:stCxn id="310" idx="6"/>
              <a:endCxn id="311" idx="2"/>
            </p:cNvCxnSpPr>
            <p:nvPr/>
          </p:nvCxnSpPr>
          <p:spPr>
            <a:xfrm>
              <a:off x="2361498" y="1788811"/>
              <a:ext cx="33990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594732AA-C7DF-B4C8-EE61-69DEB9347594}"/>
                </a:ext>
              </a:extLst>
            </p:cNvPr>
            <p:cNvSpPr txBox="1"/>
            <p:nvPr/>
          </p:nvSpPr>
          <p:spPr>
            <a:xfrm>
              <a:off x="2408129" y="188902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s</a:t>
              </a:r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7F2029A2-5AF8-A1F7-C96C-02E8414D3527}"/>
              </a:ext>
            </a:extLst>
          </p:cNvPr>
          <p:cNvGrpSpPr/>
          <p:nvPr/>
        </p:nvGrpSpPr>
        <p:grpSpPr>
          <a:xfrm>
            <a:off x="2916767" y="4771621"/>
            <a:ext cx="342759" cy="321972"/>
            <a:chOff x="2370932" y="1781915"/>
            <a:chExt cx="342759" cy="321972"/>
          </a:xfrm>
        </p:grpSpPr>
        <p:cxnSp>
          <p:nvCxnSpPr>
            <p:cNvPr id="330" name="Straight Arrow Connector 329">
              <a:extLst>
                <a:ext uri="{FF2B5EF4-FFF2-40B4-BE49-F238E27FC236}">
                  <a16:creationId xmlns:a16="http://schemas.microsoft.com/office/drawing/2014/main" id="{E4090491-DFE6-BB25-A2E6-C52FDA25E65F}"/>
                </a:ext>
              </a:extLst>
            </p:cNvPr>
            <p:cNvCxnSpPr>
              <a:cxnSpLocks/>
              <a:stCxn id="311" idx="6"/>
              <a:endCxn id="312" idx="2"/>
            </p:cNvCxnSpPr>
            <p:nvPr/>
          </p:nvCxnSpPr>
          <p:spPr>
            <a:xfrm>
              <a:off x="2370932" y="1781915"/>
              <a:ext cx="342759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0F5423AF-AB92-BB88-600C-A84746681D08}"/>
                </a:ext>
              </a:extLst>
            </p:cNvPr>
            <p:cNvSpPr txBox="1"/>
            <p:nvPr/>
          </p:nvSpPr>
          <p:spPr>
            <a:xfrm>
              <a:off x="2385599" y="187305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err="1"/>
                <a:t>i</a:t>
              </a:r>
              <a:endParaRPr lang="en-US" sz="900" b="1" dirty="0"/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633181F4-F992-B1BB-3912-B1491952DAD5}"/>
              </a:ext>
            </a:extLst>
          </p:cNvPr>
          <p:cNvGrpSpPr/>
          <p:nvPr/>
        </p:nvGrpSpPr>
        <p:grpSpPr>
          <a:xfrm>
            <a:off x="3625286" y="4770266"/>
            <a:ext cx="308048" cy="313505"/>
            <a:chOff x="2419210" y="1834509"/>
            <a:chExt cx="308048" cy="313505"/>
          </a:xfrm>
        </p:grpSpPr>
        <p:cxnSp>
          <p:nvCxnSpPr>
            <p:cNvPr id="333" name="Straight Arrow Connector 332">
              <a:extLst>
                <a:ext uri="{FF2B5EF4-FFF2-40B4-BE49-F238E27FC236}">
                  <a16:creationId xmlns:a16="http://schemas.microsoft.com/office/drawing/2014/main" id="{0E93EF7B-A08D-2E2F-71E1-EB5D887BEB38}"/>
                </a:ext>
              </a:extLst>
            </p:cNvPr>
            <p:cNvCxnSpPr>
              <a:cxnSpLocks/>
              <a:stCxn id="312" idx="6"/>
              <a:endCxn id="313" idx="2"/>
            </p:cNvCxnSpPr>
            <p:nvPr/>
          </p:nvCxnSpPr>
          <p:spPr>
            <a:xfrm flipV="1">
              <a:off x="2419210" y="1834509"/>
              <a:ext cx="308048" cy="135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D1A6A5C2-FD75-F9D3-35C5-5B98CFD7F167}"/>
                </a:ext>
              </a:extLst>
            </p:cNvPr>
            <p:cNvSpPr txBox="1"/>
            <p:nvPr/>
          </p:nvSpPr>
          <p:spPr>
            <a:xfrm>
              <a:off x="2422564" y="191718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t</a:t>
              </a:r>
            </a:p>
          </p:txBody>
        </p: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1063652D-0FB1-24F4-3094-6FA1DA953D8C}"/>
              </a:ext>
            </a:extLst>
          </p:cNvPr>
          <p:cNvGrpSpPr/>
          <p:nvPr/>
        </p:nvGrpSpPr>
        <p:grpSpPr>
          <a:xfrm>
            <a:off x="4299094" y="4770266"/>
            <a:ext cx="382656" cy="330655"/>
            <a:chOff x="2349061" y="1871377"/>
            <a:chExt cx="382656" cy="330655"/>
          </a:xfrm>
        </p:grpSpPr>
        <p:cxnSp>
          <p:nvCxnSpPr>
            <p:cNvPr id="336" name="Straight Arrow Connector 335">
              <a:extLst>
                <a:ext uri="{FF2B5EF4-FFF2-40B4-BE49-F238E27FC236}">
                  <a16:creationId xmlns:a16="http://schemas.microsoft.com/office/drawing/2014/main" id="{FA702B84-AF3A-0EA4-4D0C-74B0C298EFCB}"/>
                </a:ext>
              </a:extLst>
            </p:cNvPr>
            <p:cNvCxnSpPr>
              <a:cxnSpLocks/>
              <a:stCxn id="313" idx="6"/>
              <a:endCxn id="314" idx="2"/>
            </p:cNvCxnSpPr>
            <p:nvPr/>
          </p:nvCxnSpPr>
          <p:spPr>
            <a:xfrm>
              <a:off x="2349061" y="1871377"/>
              <a:ext cx="38265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F74E28C2-B2AC-6013-6176-4C4536AA57B8}"/>
                </a:ext>
              </a:extLst>
            </p:cNvPr>
            <p:cNvSpPr txBox="1"/>
            <p:nvPr/>
          </p:nvSpPr>
          <p:spPr>
            <a:xfrm>
              <a:off x="2423055" y="1971200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u</a:t>
              </a:r>
            </a:p>
          </p:txBody>
        </p:sp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00C29CEB-1A6A-3EF7-C1DD-60E93109774E}"/>
              </a:ext>
            </a:extLst>
          </p:cNvPr>
          <p:cNvGrpSpPr/>
          <p:nvPr/>
        </p:nvGrpSpPr>
        <p:grpSpPr>
          <a:xfrm>
            <a:off x="5047510" y="4770266"/>
            <a:ext cx="429985" cy="323327"/>
            <a:chOff x="2362229" y="1910200"/>
            <a:chExt cx="429985" cy="323327"/>
          </a:xfrm>
        </p:grpSpPr>
        <p:cxnSp>
          <p:nvCxnSpPr>
            <p:cNvPr id="339" name="Straight Arrow Connector 338">
              <a:extLst>
                <a:ext uri="{FF2B5EF4-FFF2-40B4-BE49-F238E27FC236}">
                  <a16:creationId xmlns:a16="http://schemas.microsoft.com/office/drawing/2014/main" id="{33D797DE-922A-1DB5-63DD-0DD95F2BEFF9}"/>
                </a:ext>
              </a:extLst>
            </p:cNvPr>
            <p:cNvCxnSpPr>
              <a:cxnSpLocks/>
              <a:stCxn id="314" idx="6"/>
              <a:endCxn id="315" idx="2"/>
            </p:cNvCxnSpPr>
            <p:nvPr/>
          </p:nvCxnSpPr>
          <p:spPr>
            <a:xfrm>
              <a:off x="2362229" y="1910200"/>
              <a:ext cx="429985" cy="315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D9AB9FA2-9D11-077D-F061-D413ACAA344A}"/>
                </a:ext>
              </a:extLst>
            </p:cNvPr>
            <p:cNvSpPr txBox="1"/>
            <p:nvPr/>
          </p:nvSpPr>
          <p:spPr>
            <a:xfrm>
              <a:off x="2438443" y="200269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a</a:t>
              </a:r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35AEDF48-91A7-9CE6-E234-5DBA729F020F}"/>
              </a:ext>
            </a:extLst>
          </p:cNvPr>
          <p:cNvGrpSpPr/>
          <p:nvPr/>
        </p:nvGrpSpPr>
        <p:grpSpPr>
          <a:xfrm>
            <a:off x="5843255" y="4773421"/>
            <a:ext cx="449349" cy="286512"/>
            <a:chOff x="2352714" y="1936882"/>
            <a:chExt cx="449349" cy="286512"/>
          </a:xfrm>
        </p:grpSpPr>
        <p:cxnSp>
          <p:nvCxnSpPr>
            <p:cNvPr id="342" name="Straight Arrow Connector 341">
              <a:extLst>
                <a:ext uri="{FF2B5EF4-FFF2-40B4-BE49-F238E27FC236}">
                  <a16:creationId xmlns:a16="http://schemas.microsoft.com/office/drawing/2014/main" id="{024EFC3D-D76E-87BD-6DBF-3E27DA80027F}"/>
                </a:ext>
              </a:extLst>
            </p:cNvPr>
            <p:cNvCxnSpPr>
              <a:cxnSpLocks/>
              <a:stCxn id="315" idx="6"/>
              <a:endCxn id="316" idx="2"/>
            </p:cNvCxnSpPr>
            <p:nvPr/>
          </p:nvCxnSpPr>
          <p:spPr>
            <a:xfrm>
              <a:off x="2352714" y="1936882"/>
              <a:ext cx="449349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E6F93EE1-2961-3842-4783-D2DB743C88ED}"/>
                </a:ext>
              </a:extLst>
            </p:cNvPr>
            <p:cNvSpPr txBox="1"/>
            <p:nvPr/>
          </p:nvSpPr>
          <p:spPr>
            <a:xfrm>
              <a:off x="2429844" y="199256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t</a:t>
              </a:r>
            </a:p>
          </p:txBody>
        </p: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172763BA-FA8A-6F79-7D76-397662CCF65E}"/>
              </a:ext>
            </a:extLst>
          </p:cNvPr>
          <p:cNvGrpSpPr/>
          <p:nvPr/>
        </p:nvGrpSpPr>
        <p:grpSpPr>
          <a:xfrm>
            <a:off x="6658364" y="4773421"/>
            <a:ext cx="421935" cy="296645"/>
            <a:chOff x="2330977" y="1881860"/>
            <a:chExt cx="421935" cy="296645"/>
          </a:xfrm>
        </p:grpSpPr>
        <p:cxnSp>
          <p:nvCxnSpPr>
            <p:cNvPr id="345" name="Straight Arrow Connector 344">
              <a:extLst>
                <a:ext uri="{FF2B5EF4-FFF2-40B4-BE49-F238E27FC236}">
                  <a16:creationId xmlns:a16="http://schemas.microsoft.com/office/drawing/2014/main" id="{755C3EBE-C5DF-F1D9-7514-CC0BA2DF5AD2}"/>
                </a:ext>
              </a:extLst>
            </p:cNvPr>
            <p:cNvCxnSpPr>
              <a:cxnSpLocks/>
              <a:stCxn id="316" idx="6"/>
              <a:endCxn id="317" idx="2"/>
            </p:cNvCxnSpPr>
            <p:nvPr/>
          </p:nvCxnSpPr>
          <p:spPr>
            <a:xfrm>
              <a:off x="2330977" y="1881860"/>
              <a:ext cx="42193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E2B08F7E-3DC6-1AF5-AE9E-8CBCBCC2D129}"/>
                </a:ext>
              </a:extLst>
            </p:cNvPr>
            <p:cNvSpPr txBox="1"/>
            <p:nvPr/>
          </p:nvSpPr>
          <p:spPr>
            <a:xfrm>
              <a:off x="2439476" y="194767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err="1"/>
                <a:t>i</a:t>
              </a:r>
              <a:endParaRPr lang="en-US" sz="900" b="1" dirty="0"/>
            </a:p>
          </p:txBody>
        </p: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9E18C9B1-7E8D-291B-1A6E-B0AA69ACE08A}"/>
              </a:ext>
            </a:extLst>
          </p:cNvPr>
          <p:cNvGrpSpPr/>
          <p:nvPr/>
        </p:nvGrpSpPr>
        <p:grpSpPr>
          <a:xfrm>
            <a:off x="7446059" y="4773421"/>
            <a:ext cx="430623" cy="275929"/>
            <a:chOff x="2376766" y="1905387"/>
            <a:chExt cx="430623" cy="275929"/>
          </a:xfrm>
        </p:grpSpPr>
        <p:cxnSp>
          <p:nvCxnSpPr>
            <p:cNvPr id="348" name="Straight Arrow Connector 347">
              <a:extLst>
                <a:ext uri="{FF2B5EF4-FFF2-40B4-BE49-F238E27FC236}">
                  <a16:creationId xmlns:a16="http://schemas.microsoft.com/office/drawing/2014/main" id="{F1212293-B288-20EE-5C74-CFC39DE7FAFA}"/>
                </a:ext>
              </a:extLst>
            </p:cNvPr>
            <p:cNvCxnSpPr>
              <a:cxnSpLocks/>
              <a:stCxn id="317" idx="6"/>
              <a:endCxn id="318" idx="2"/>
            </p:cNvCxnSpPr>
            <p:nvPr/>
          </p:nvCxnSpPr>
          <p:spPr>
            <a:xfrm>
              <a:off x="2376766" y="1905387"/>
              <a:ext cx="430623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E580954A-76FE-EAE6-F44D-4738CA751A2A}"/>
                </a:ext>
              </a:extLst>
            </p:cNvPr>
            <p:cNvSpPr txBox="1"/>
            <p:nvPr/>
          </p:nvSpPr>
          <p:spPr>
            <a:xfrm>
              <a:off x="2499691" y="195048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o</a:t>
              </a: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EC75C59-3781-714C-40BA-D366195276CC}"/>
              </a:ext>
            </a:extLst>
          </p:cNvPr>
          <p:cNvGrpSpPr/>
          <p:nvPr/>
        </p:nvGrpSpPr>
        <p:grpSpPr>
          <a:xfrm>
            <a:off x="8242442" y="4766525"/>
            <a:ext cx="406040" cy="267746"/>
            <a:chOff x="2358493" y="1830768"/>
            <a:chExt cx="406040" cy="267746"/>
          </a:xfrm>
        </p:grpSpPr>
        <p:cxnSp>
          <p:nvCxnSpPr>
            <p:cNvPr id="351" name="Straight Arrow Connector 350">
              <a:extLst>
                <a:ext uri="{FF2B5EF4-FFF2-40B4-BE49-F238E27FC236}">
                  <a16:creationId xmlns:a16="http://schemas.microsoft.com/office/drawing/2014/main" id="{E8929050-4CEF-6B8D-F972-81D4B9490B10}"/>
                </a:ext>
              </a:extLst>
            </p:cNvPr>
            <p:cNvCxnSpPr>
              <a:cxnSpLocks/>
              <a:stCxn id="318" idx="6"/>
              <a:endCxn id="319" idx="2"/>
            </p:cNvCxnSpPr>
            <p:nvPr/>
          </p:nvCxnSpPr>
          <p:spPr>
            <a:xfrm flipV="1">
              <a:off x="2358493" y="1830768"/>
              <a:ext cx="406040" cy="689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20DB53AB-8CBB-4478-24B8-62A1E2354665}"/>
                </a:ext>
              </a:extLst>
            </p:cNvPr>
            <p:cNvSpPr txBox="1"/>
            <p:nvPr/>
          </p:nvSpPr>
          <p:spPr>
            <a:xfrm>
              <a:off x="2443600" y="186768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n</a:t>
              </a:r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2A80335E-A576-2561-2CC1-FC654285A8F1}"/>
              </a:ext>
            </a:extLst>
          </p:cNvPr>
          <p:cNvGrpSpPr/>
          <p:nvPr/>
        </p:nvGrpSpPr>
        <p:grpSpPr>
          <a:xfrm>
            <a:off x="9014242" y="4766525"/>
            <a:ext cx="382519" cy="275780"/>
            <a:chOff x="2388671" y="1867636"/>
            <a:chExt cx="382519" cy="275780"/>
          </a:xfrm>
        </p:grpSpPr>
        <p:cxnSp>
          <p:nvCxnSpPr>
            <p:cNvPr id="354" name="Straight Arrow Connector 353">
              <a:extLst>
                <a:ext uri="{FF2B5EF4-FFF2-40B4-BE49-F238E27FC236}">
                  <a16:creationId xmlns:a16="http://schemas.microsoft.com/office/drawing/2014/main" id="{E680576B-C3E1-350E-C779-96D78A95FE42}"/>
                </a:ext>
              </a:extLst>
            </p:cNvPr>
            <p:cNvCxnSpPr>
              <a:cxnSpLocks/>
              <a:stCxn id="319" idx="6"/>
              <a:endCxn id="320" idx="2"/>
            </p:cNvCxnSpPr>
            <p:nvPr/>
          </p:nvCxnSpPr>
          <p:spPr>
            <a:xfrm>
              <a:off x="2388671" y="1867636"/>
              <a:ext cx="382519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562AD0CB-F609-391A-952A-4EFB69CF2D0A}"/>
                </a:ext>
              </a:extLst>
            </p:cNvPr>
            <p:cNvSpPr txBox="1"/>
            <p:nvPr/>
          </p:nvSpPr>
          <p:spPr>
            <a:xfrm>
              <a:off x="2468873" y="191258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o</a:t>
              </a:r>
            </a:p>
          </p:txBody>
        </p: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F14D3E2F-B75B-EF92-6735-C10CDFB96013}"/>
              </a:ext>
            </a:extLst>
          </p:cNvPr>
          <p:cNvGrpSpPr/>
          <p:nvPr/>
        </p:nvGrpSpPr>
        <p:grpSpPr>
          <a:xfrm>
            <a:off x="9762521" y="4766525"/>
            <a:ext cx="382519" cy="287343"/>
            <a:chOff x="2354848" y="1874964"/>
            <a:chExt cx="382519" cy="287343"/>
          </a:xfrm>
        </p:grpSpPr>
        <p:cxnSp>
          <p:nvCxnSpPr>
            <p:cNvPr id="357" name="Straight Arrow Connector 356">
              <a:extLst>
                <a:ext uri="{FF2B5EF4-FFF2-40B4-BE49-F238E27FC236}">
                  <a16:creationId xmlns:a16="http://schemas.microsoft.com/office/drawing/2014/main" id="{91DF1FD5-61C7-C683-703A-27BD642FB696}"/>
                </a:ext>
              </a:extLst>
            </p:cNvPr>
            <p:cNvCxnSpPr>
              <a:cxnSpLocks/>
              <a:stCxn id="320" idx="6"/>
              <a:endCxn id="321" idx="2"/>
            </p:cNvCxnSpPr>
            <p:nvPr/>
          </p:nvCxnSpPr>
          <p:spPr>
            <a:xfrm>
              <a:off x="2354848" y="1874964"/>
              <a:ext cx="382519" cy="689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65CBCAE2-4844-6603-BE5B-9225D385D968}"/>
                </a:ext>
              </a:extLst>
            </p:cNvPr>
            <p:cNvSpPr txBox="1"/>
            <p:nvPr/>
          </p:nvSpPr>
          <p:spPr>
            <a:xfrm>
              <a:off x="2421032" y="193147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f</a:t>
              </a:r>
            </a:p>
          </p:txBody>
        </p:sp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310CDB95-CFB1-E5CC-4F0F-D186A3D376BF}"/>
              </a:ext>
            </a:extLst>
          </p:cNvPr>
          <p:cNvGrpSpPr/>
          <p:nvPr/>
        </p:nvGrpSpPr>
        <p:grpSpPr>
          <a:xfrm>
            <a:off x="10510800" y="4167999"/>
            <a:ext cx="1233360" cy="605422"/>
            <a:chOff x="1362129" y="1430995"/>
            <a:chExt cx="1233360" cy="605422"/>
          </a:xfrm>
        </p:grpSpPr>
        <p:cxnSp>
          <p:nvCxnSpPr>
            <p:cNvPr id="363" name="Straight Arrow Connector 362">
              <a:extLst>
                <a:ext uri="{FF2B5EF4-FFF2-40B4-BE49-F238E27FC236}">
                  <a16:creationId xmlns:a16="http://schemas.microsoft.com/office/drawing/2014/main" id="{D6E5AEC9-8493-2AB6-D2F3-116CA3E9BBB2}"/>
                </a:ext>
              </a:extLst>
            </p:cNvPr>
            <p:cNvCxnSpPr>
              <a:cxnSpLocks/>
              <a:stCxn id="321" idx="6"/>
              <a:endCxn id="386" idx="3"/>
            </p:cNvCxnSpPr>
            <p:nvPr/>
          </p:nvCxnSpPr>
          <p:spPr>
            <a:xfrm flipV="1">
              <a:off x="1362129" y="1430995"/>
              <a:ext cx="1233360" cy="60542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DD5B5C29-ED44-1C9E-40FB-FAED843FA690}"/>
                </a:ext>
              </a:extLst>
            </p:cNvPr>
            <p:cNvSpPr txBox="1"/>
            <p:nvPr/>
          </p:nvSpPr>
          <p:spPr>
            <a:xfrm>
              <a:off x="1855689" y="173496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900" b="0" i="0" dirty="0">
                  <a:solidFill>
                    <a:srgbClr val="202124"/>
                  </a:solidFill>
                  <a:effectLst/>
                  <a:latin typeface="Helvetica Neue"/>
                </a:rPr>
                <a:t>ε</a:t>
              </a:r>
              <a:endParaRPr lang="en-US" sz="900" b="1" dirty="0"/>
            </a:p>
          </p:txBody>
        </p:sp>
      </p:grpSp>
      <p:sp>
        <p:nvSpPr>
          <p:cNvPr id="386" name="Oval 385">
            <a:extLst>
              <a:ext uri="{FF2B5EF4-FFF2-40B4-BE49-F238E27FC236}">
                <a16:creationId xmlns:a16="http://schemas.microsoft.com/office/drawing/2014/main" id="{5E7C0CF6-83DE-EC0C-53B6-2B2D88B5AAC4}"/>
              </a:ext>
            </a:extLst>
          </p:cNvPr>
          <p:cNvSpPr/>
          <p:nvPr/>
        </p:nvSpPr>
        <p:spPr>
          <a:xfrm>
            <a:off x="11690596" y="3855803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7422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50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AHMAD DOMA</cp:lastModifiedBy>
  <cp:revision>18</cp:revision>
  <dcterms:created xsi:type="dcterms:W3CDTF">2022-05-13T13:42:14Z</dcterms:created>
  <dcterms:modified xsi:type="dcterms:W3CDTF">2022-05-14T09:03:47Z</dcterms:modified>
</cp:coreProperties>
</file>