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6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38735" cy="230832"/>
            <a:chOff x="2689009" y="2010614"/>
            <a:chExt cx="63873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2689009" y="2040754"/>
              <a:ext cx="638735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507127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5437034" y="3650534"/>
            <a:ext cx="915890" cy="230832"/>
            <a:chOff x="2589000" y="1984559"/>
            <a:chExt cx="915890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589000" y="2006780"/>
              <a:ext cx="9158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EA70B2F-FD16-5DB9-43DE-594CCA4AA95E}"/>
              </a:ext>
            </a:extLst>
          </p:cNvPr>
          <p:cNvSpPr/>
          <p:nvPr/>
        </p:nvSpPr>
        <p:spPr>
          <a:xfrm>
            <a:off x="635292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A1400-5CC7-E630-4B86-12B385DD713C}"/>
              </a:ext>
            </a:extLst>
          </p:cNvPr>
          <p:cNvGrpSpPr/>
          <p:nvPr/>
        </p:nvGrpSpPr>
        <p:grpSpPr>
          <a:xfrm>
            <a:off x="6718684" y="3624803"/>
            <a:ext cx="1031252" cy="230832"/>
            <a:chOff x="2478508" y="1984559"/>
            <a:chExt cx="1031252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C9F656-B8FE-B727-3721-84D965A8D882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 flipV="1">
              <a:off x="2478508" y="2028770"/>
              <a:ext cx="1031252" cy="37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07A1A2-5437-DB9B-546F-1E4100E7CA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4BE5930-C9BD-8D46-D756-B46ED543CE58}"/>
              </a:ext>
            </a:extLst>
          </p:cNvPr>
          <p:cNvSpPr/>
          <p:nvPr/>
        </p:nvSpPr>
        <p:spPr>
          <a:xfrm>
            <a:off x="9056686" y="348613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BE8DEC-1015-C9D0-1B9A-ADE428858E3D}"/>
              </a:ext>
            </a:extLst>
          </p:cNvPr>
          <p:cNvSpPr/>
          <p:nvPr/>
        </p:nvSpPr>
        <p:spPr>
          <a:xfrm>
            <a:off x="7749936" y="34861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7F2C0-E6A5-1EB5-A628-E6179E26BA7A}"/>
              </a:ext>
            </a:extLst>
          </p:cNvPr>
          <p:cNvGrpSpPr/>
          <p:nvPr/>
        </p:nvGrpSpPr>
        <p:grpSpPr>
          <a:xfrm>
            <a:off x="8115696" y="3621062"/>
            <a:ext cx="940990" cy="230832"/>
            <a:chOff x="2441762" y="2003039"/>
            <a:chExt cx="940990" cy="2308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AFF670D-CAC1-A283-EA7A-B986B8A16ED5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2441762" y="2050991"/>
              <a:ext cx="9409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55C67E-089D-479C-DF01-EA822DF209EB}"/>
                </a:ext>
              </a:extLst>
            </p:cNvPr>
            <p:cNvSpPr txBox="1"/>
            <p:nvPr/>
          </p:nvSpPr>
          <p:spPr>
            <a:xfrm>
              <a:off x="2763221" y="20030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15</cp:revision>
  <dcterms:created xsi:type="dcterms:W3CDTF">2022-05-13T13:42:14Z</dcterms:created>
  <dcterms:modified xsi:type="dcterms:W3CDTF">2022-05-14T09:05:06Z</dcterms:modified>
</cp:coreProperties>
</file>