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26" y="-1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258640" y="3493030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113468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527434" y="3634963"/>
            <a:ext cx="586034" cy="230832"/>
            <a:chOff x="2678461" y="2010614"/>
            <a:chExt cx="586034" cy="2308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78461" y="2049761"/>
              <a:ext cx="586034" cy="1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79228" y="3650534"/>
            <a:ext cx="626336" cy="230832"/>
            <a:chOff x="2659938" y="2010614"/>
            <a:chExt cx="626336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59938" y="2034190"/>
              <a:ext cx="6263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3105564" y="349123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F4ACD7-9F8F-F183-A6F1-487F898A250E}"/>
              </a:ext>
            </a:extLst>
          </p:cNvPr>
          <p:cNvGrpSpPr/>
          <p:nvPr/>
        </p:nvGrpSpPr>
        <p:grpSpPr>
          <a:xfrm>
            <a:off x="3471324" y="3647040"/>
            <a:ext cx="640085" cy="230832"/>
            <a:chOff x="2678574" y="2010614"/>
            <a:chExt cx="640085" cy="2308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7225A5-0FBA-9723-8497-8E3D42490696}"/>
                </a:ext>
              </a:extLst>
            </p:cNvPr>
            <p:cNvCxnSpPr>
              <a:cxnSpLocks/>
              <a:stCxn id="26" idx="6"/>
              <a:endCxn id="48" idx="2"/>
            </p:cNvCxnSpPr>
            <p:nvPr/>
          </p:nvCxnSpPr>
          <p:spPr>
            <a:xfrm>
              <a:off x="2678574" y="2037684"/>
              <a:ext cx="64008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E12F4-FDCF-2F0A-D3BF-C35EEE1BF149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2904DB-758A-0C0F-E949-6510D0D889E3}"/>
              </a:ext>
            </a:extLst>
          </p:cNvPr>
          <p:cNvSpPr/>
          <p:nvPr/>
        </p:nvSpPr>
        <p:spPr>
          <a:xfrm>
            <a:off x="4111409" y="3491230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14</cp:revision>
  <dcterms:created xsi:type="dcterms:W3CDTF">2022-05-13T13:42:14Z</dcterms:created>
  <dcterms:modified xsi:type="dcterms:W3CDTF">2022-05-14T09:06:13Z</dcterms:modified>
</cp:coreProperties>
</file>