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5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51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76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01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27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52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77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03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120" y="-16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562D2-9BAB-FCDF-EB8E-843499713C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89C4B3-2DE6-722F-5E7D-8D76EFA3D8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399" indent="0" algn="ctr">
              <a:buNone/>
              <a:defRPr sz="1800"/>
            </a:lvl3pPr>
            <a:lvl4pPr marL="1371599" indent="0" algn="ctr">
              <a:buNone/>
              <a:defRPr sz="1600"/>
            </a:lvl4pPr>
            <a:lvl5pPr marL="1828798" indent="0" algn="ctr">
              <a:buNone/>
              <a:defRPr sz="1600"/>
            </a:lvl5pPr>
            <a:lvl6pPr marL="2285998" indent="0" algn="ctr">
              <a:buNone/>
              <a:defRPr sz="1600"/>
            </a:lvl6pPr>
            <a:lvl7pPr marL="2743197" indent="0" algn="ctr">
              <a:buNone/>
              <a:defRPr sz="1600"/>
            </a:lvl7pPr>
            <a:lvl8pPr marL="3200397" indent="0" algn="ctr">
              <a:buNone/>
              <a:defRPr sz="1600"/>
            </a:lvl8pPr>
            <a:lvl9pPr marL="365759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5C10C-7FD5-DE65-BD8A-AFE58724E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35314-DE2D-17DF-E0C8-D3A6D863C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E7CFB-E4BD-EC1E-44B1-477F00E1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93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58C55-40A8-96F4-278D-7E7BE4572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F3FD53-E280-E469-40CB-A3C3B9135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C6824-FB18-C563-F853-0A3E319FB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DC319-47E1-1B21-088F-35F2EA47A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CCB8F-2890-9BC3-2D8C-AE6BD2802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17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BDCB1C-AC43-E273-623A-61BB9ECB66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7692E6-35F1-1F82-9C14-C37318910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27789-AFBD-5DA3-8DEB-1AEA884C3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68A28-7B81-B928-3313-FF809D7D7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22DA7-3C15-85F0-6C29-F59BCA50C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10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043AB-4FBF-5A24-49A6-36BD580A1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60963-2D1C-6C4E-85C1-403FC4EE3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4BE61-0C26-E0F9-E898-3EA192204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D3A26-411D-72E6-AF2F-CF2924C7F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48BE0-A8B1-2F00-5297-6E12007CA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02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44038-3A5D-647D-1CF5-0D3767FDF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2F1AE-14AA-1A11-3BA7-CE8EB9629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9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8B47A-5414-4D31-C813-C72B4CF0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763AC-153F-A400-1520-D3B6D0E6F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509D8-BB30-0C32-49E5-4E46DFBB9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230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B2A46-108E-8F84-2DFC-3B96C9FF0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331F-3199-0D8B-E7CD-9476E8349B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E0BC2-372F-E8E2-F606-5A0960F6B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BFA03-8033-E2BD-4986-32D1713EE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7AA99-7AFE-1B9B-12D4-256035026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A91B8-53A6-622B-80DB-2374DB78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96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49903-C31D-8C34-DA14-9C5B8C178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B3ACA-68BC-50BC-B868-DF7004CC3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399" indent="0">
              <a:buNone/>
              <a:defRPr sz="1800" b="1"/>
            </a:lvl3pPr>
            <a:lvl4pPr marL="1371599" indent="0">
              <a:buNone/>
              <a:defRPr sz="1600" b="1"/>
            </a:lvl4pPr>
            <a:lvl5pPr marL="1828798" indent="0">
              <a:buNone/>
              <a:defRPr sz="1600" b="1"/>
            </a:lvl5pPr>
            <a:lvl6pPr marL="2285998" indent="0">
              <a:buNone/>
              <a:defRPr sz="1600" b="1"/>
            </a:lvl6pPr>
            <a:lvl7pPr marL="2743197" indent="0">
              <a:buNone/>
              <a:defRPr sz="1600" b="1"/>
            </a:lvl7pPr>
            <a:lvl8pPr marL="3200397" indent="0">
              <a:buNone/>
              <a:defRPr sz="1600" b="1"/>
            </a:lvl8pPr>
            <a:lvl9pPr marL="365759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5B537-3C7C-1D6D-3475-CDB855B5E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FCD900-11C6-D6CA-B67B-798053C2F0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399" indent="0">
              <a:buNone/>
              <a:defRPr sz="1800" b="1"/>
            </a:lvl3pPr>
            <a:lvl4pPr marL="1371599" indent="0">
              <a:buNone/>
              <a:defRPr sz="1600" b="1"/>
            </a:lvl4pPr>
            <a:lvl5pPr marL="1828798" indent="0">
              <a:buNone/>
              <a:defRPr sz="1600" b="1"/>
            </a:lvl5pPr>
            <a:lvl6pPr marL="2285998" indent="0">
              <a:buNone/>
              <a:defRPr sz="1600" b="1"/>
            </a:lvl6pPr>
            <a:lvl7pPr marL="2743197" indent="0">
              <a:buNone/>
              <a:defRPr sz="1600" b="1"/>
            </a:lvl7pPr>
            <a:lvl8pPr marL="3200397" indent="0">
              <a:buNone/>
              <a:defRPr sz="1600" b="1"/>
            </a:lvl8pPr>
            <a:lvl9pPr marL="365759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6985CD-1D58-8AEC-21FD-97B950CD0F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009157-501D-C479-EE5F-D93FB2D94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75E995-595F-8AE7-3AD4-5EDC2C7B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861ADF-9662-1234-F4A7-A5CDCA795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71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BFEC5-AFE3-19C0-0911-D872A3AB6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696136-CB82-85A8-A197-A9F54F831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52777D-FB7C-F580-74D9-87FEF0357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17E08-5732-EE85-D12B-C30AF22E5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3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CE38EA-12B9-FA9C-3B99-B59DDDDA8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3FA849-3060-B340-7058-B773E3E7A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3F0A4-04F4-EE90-FFA7-7CBDA5D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74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DC106-90F3-0ADE-0CD7-AFF703ADA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EF09E-B546-F962-6E8D-1AD824523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AD092-6AAA-FCC1-9C26-F326D5DA7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399" indent="0">
              <a:buNone/>
              <a:defRPr sz="1200"/>
            </a:lvl3pPr>
            <a:lvl4pPr marL="1371599" indent="0">
              <a:buNone/>
              <a:defRPr sz="1000"/>
            </a:lvl4pPr>
            <a:lvl5pPr marL="1828798" indent="0">
              <a:buNone/>
              <a:defRPr sz="1000"/>
            </a:lvl5pPr>
            <a:lvl6pPr marL="2285998" indent="0">
              <a:buNone/>
              <a:defRPr sz="1000"/>
            </a:lvl6pPr>
            <a:lvl7pPr marL="2743197" indent="0">
              <a:buNone/>
              <a:defRPr sz="1000"/>
            </a:lvl7pPr>
            <a:lvl8pPr marL="3200397" indent="0">
              <a:buNone/>
              <a:defRPr sz="1000"/>
            </a:lvl8pPr>
            <a:lvl9pPr marL="365759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F281C9-6F0E-E8A5-4FFC-3B9F75383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6E38E-3B43-9D94-941C-B180EE356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F80A3-F06E-E26F-6DC5-8A93C5382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11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B1192-821A-04FD-DAE7-0D171D625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C28DEF-D932-9BF5-1656-E4ECEECAC1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399" indent="0">
              <a:buNone/>
              <a:defRPr sz="2400"/>
            </a:lvl3pPr>
            <a:lvl4pPr marL="1371599" indent="0">
              <a:buNone/>
              <a:defRPr sz="2000"/>
            </a:lvl4pPr>
            <a:lvl5pPr marL="1828798" indent="0">
              <a:buNone/>
              <a:defRPr sz="2000"/>
            </a:lvl5pPr>
            <a:lvl6pPr marL="2285998" indent="0">
              <a:buNone/>
              <a:defRPr sz="2000"/>
            </a:lvl6pPr>
            <a:lvl7pPr marL="2743197" indent="0">
              <a:buNone/>
              <a:defRPr sz="2000"/>
            </a:lvl7pPr>
            <a:lvl8pPr marL="3200397" indent="0">
              <a:buNone/>
              <a:defRPr sz="2000"/>
            </a:lvl8pPr>
            <a:lvl9pPr marL="365759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7AD56F-840C-1A8D-E977-3A8197C22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399" indent="0">
              <a:buNone/>
              <a:defRPr sz="1200"/>
            </a:lvl3pPr>
            <a:lvl4pPr marL="1371599" indent="0">
              <a:buNone/>
              <a:defRPr sz="1000"/>
            </a:lvl4pPr>
            <a:lvl5pPr marL="1828798" indent="0">
              <a:buNone/>
              <a:defRPr sz="1000"/>
            </a:lvl5pPr>
            <a:lvl6pPr marL="2285998" indent="0">
              <a:buNone/>
              <a:defRPr sz="1000"/>
            </a:lvl6pPr>
            <a:lvl7pPr marL="2743197" indent="0">
              <a:buNone/>
              <a:defRPr sz="1000"/>
            </a:lvl7pPr>
            <a:lvl8pPr marL="3200397" indent="0">
              <a:buNone/>
              <a:defRPr sz="1000"/>
            </a:lvl8pPr>
            <a:lvl9pPr marL="365759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BB8B8-971E-BC41-0039-E0001E240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13238-8984-BD11-B47A-69916BA68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D10D43-6F61-2D81-06AD-EF8860F72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28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1E3E7D-D989-8A29-AE08-28EBB65F0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4402A-649F-DB7D-A628-F82AB1584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42D92-5CF3-A279-00B4-F7C05525ED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FDF11-D1F2-00FA-DCFB-EFDEFC97E9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E9D24-F123-2CF6-256A-28ACB533D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03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9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39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9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9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98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98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97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97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97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96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9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9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98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98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97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97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96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ED8537A-0922-C511-46CF-E34D2F2D7753}"/>
              </a:ext>
            </a:extLst>
          </p:cNvPr>
          <p:cNvGrpSpPr/>
          <p:nvPr/>
        </p:nvGrpSpPr>
        <p:grpSpPr>
          <a:xfrm>
            <a:off x="-56263" y="3503951"/>
            <a:ext cx="1268794" cy="365760"/>
            <a:chOff x="627917" y="908092"/>
            <a:chExt cx="1268794" cy="36576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94972F1-1543-596B-61FE-233632CF13C9}"/>
                </a:ext>
              </a:extLst>
            </p:cNvPr>
            <p:cNvSpPr txBox="1"/>
            <p:nvPr/>
          </p:nvSpPr>
          <p:spPr>
            <a:xfrm>
              <a:off x="627917" y="952473"/>
              <a:ext cx="4884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Start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CD688F0-C764-884E-0843-2C05829D3AC9}"/>
                </a:ext>
              </a:extLst>
            </p:cNvPr>
            <p:cNvCxnSpPr>
              <a:cxnSpLocks/>
              <a:stCxn id="5" idx="3"/>
              <a:endCxn id="7" idx="2"/>
            </p:cNvCxnSpPr>
            <p:nvPr/>
          </p:nvCxnSpPr>
          <p:spPr>
            <a:xfrm flipV="1">
              <a:off x="1116330" y="1090972"/>
              <a:ext cx="414621" cy="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2CE14AB-EE24-5823-AF0F-426281327E93}"/>
                </a:ext>
              </a:extLst>
            </p:cNvPr>
            <p:cNvSpPr/>
            <p:nvPr/>
          </p:nvSpPr>
          <p:spPr>
            <a:xfrm>
              <a:off x="1530951" y="90809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F9EAA7AD-B405-766E-BAF8-20F7FB3A8EC4}"/>
              </a:ext>
            </a:extLst>
          </p:cNvPr>
          <p:cNvSpPr/>
          <p:nvPr/>
        </p:nvSpPr>
        <p:spPr>
          <a:xfrm>
            <a:off x="2059047" y="2566367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1600" dirty="0">
                <a:solidFill>
                  <a:schemeClr val="tx1"/>
                </a:solidFill>
              </a:rPr>
              <a:t>1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65D14D2-A7AC-9B5C-6FC0-D579BB09D7BD}"/>
              </a:ext>
            </a:extLst>
          </p:cNvPr>
          <p:cNvGrpSpPr/>
          <p:nvPr/>
        </p:nvGrpSpPr>
        <p:grpSpPr>
          <a:xfrm>
            <a:off x="1158967" y="2749247"/>
            <a:ext cx="900080" cy="808268"/>
            <a:chOff x="2309994" y="1124898"/>
            <a:chExt cx="900080" cy="808268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A83BF8E-61CC-80A9-406B-550B350D8DDF}"/>
                </a:ext>
              </a:extLst>
            </p:cNvPr>
            <p:cNvCxnSpPr>
              <a:cxnSpLocks/>
              <a:stCxn id="7" idx="7"/>
              <a:endCxn id="8" idx="2"/>
            </p:cNvCxnSpPr>
            <p:nvPr/>
          </p:nvCxnSpPr>
          <p:spPr>
            <a:xfrm flipV="1">
              <a:off x="2309994" y="1124898"/>
              <a:ext cx="900080" cy="808268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DDA7CED-90EB-07BE-1C69-FB71590D1AB2}"/>
                </a:ext>
              </a:extLst>
            </p:cNvPr>
            <p:cNvSpPr txBox="1"/>
            <p:nvPr/>
          </p:nvSpPr>
          <p:spPr>
            <a:xfrm>
              <a:off x="2671171" y="1528766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900" b="0" i="0" dirty="0">
                  <a:solidFill>
                    <a:srgbClr val="202124"/>
                  </a:solidFill>
                  <a:effectLst/>
                  <a:latin typeface="Helvetica Neue"/>
                </a:rPr>
                <a:t>ε</a:t>
              </a:r>
              <a:endParaRPr lang="en-US" sz="900" b="1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7C0D443-57E3-1256-ADF1-F3129F0ED1E6}"/>
              </a:ext>
            </a:extLst>
          </p:cNvPr>
          <p:cNvGrpSpPr/>
          <p:nvPr/>
        </p:nvGrpSpPr>
        <p:grpSpPr>
          <a:xfrm>
            <a:off x="2424807" y="2749247"/>
            <a:ext cx="457270" cy="230832"/>
            <a:chOff x="2605517" y="1109327"/>
            <a:chExt cx="457270" cy="230832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4589AE4-6143-1EB8-4133-2CEF49106EE4}"/>
                </a:ext>
              </a:extLst>
            </p:cNvPr>
            <p:cNvCxnSpPr>
              <a:cxnSpLocks/>
              <a:stCxn id="8" idx="6"/>
              <a:endCxn id="26" idx="2"/>
            </p:cNvCxnSpPr>
            <p:nvPr/>
          </p:nvCxnSpPr>
          <p:spPr>
            <a:xfrm>
              <a:off x="2605517" y="1109327"/>
              <a:ext cx="457270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46E8892-77AC-B16D-9062-84C1FEAAB2D6}"/>
                </a:ext>
              </a:extLst>
            </p:cNvPr>
            <p:cNvSpPr txBox="1"/>
            <p:nvPr/>
          </p:nvSpPr>
          <p:spPr>
            <a:xfrm>
              <a:off x="2749992" y="1109327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+</a:t>
              </a:r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039FDFD4-AB32-F5E8-BD4D-58876F282B92}"/>
              </a:ext>
            </a:extLst>
          </p:cNvPr>
          <p:cNvSpPr/>
          <p:nvPr/>
        </p:nvSpPr>
        <p:spPr>
          <a:xfrm>
            <a:off x="2882077" y="2566367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1600" dirty="0">
                <a:solidFill>
                  <a:schemeClr val="tx1"/>
                </a:solidFill>
              </a:rPr>
              <a:t>2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0D41BE8-1971-2E8E-62B9-D15520124405}"/>
              </a:ext>
            </a:extLst>
          </p:cNvPr>
          <p:cNvGrpSpPr/>
          <p:nvPr/>
        </p:nvGrpSpPr>
        <p:grpSpPr>
          <a:xfrm>
            <a:off x="627917" y="908092"/>
            <a:ext cx="1268794" cy="365760"/>
            <a:chOff x="627917" y="908092"/>
            <a:chExt cx="1268794" cy="365760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41F2B83-E78A-EF8A-B6FF-61C2E0CFF3D2}"/>
                </a:ext>
              </a:extLst>
            </p:cNvPr>
            <p:cNvSpPr txBox="1"/>
            <p:nvPr/>
          </p:nvSpPr>
          <p:spPr>
            <a:xfrm>
              <a:off x="627917" y="952473"/>
              <a:ext cx="4884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Start</a:t>
              </a: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8054E8F4-0705-1481-A0D0-C76F8D10AA4A}"/>
                </a:ext>
              </a:extLst>
            </p:cNvPr>
            <p:cNvCxnSpPr>
              <a:cxnSpLocks/>
              <a:stCxn id="89" idx="3"/>
              <a:endCxn id="91" idx="2"/>
            </p:cNvCxnSpPr>
            <p:nvPr/>
          </p:nvCxnSpPr>
          <p:spPr>
            <a:xfrm flipV="1">
              <a:off x="1116330" y="1090972"/>
              <a:ext cx="414621" cy="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ABC0A074-553F-D830-0E90-C896EB73A490}"/>
                </a:ext>
              </a:extLst>
            </p:cNvPr>
            <p:cNvSpPr/>
            <p:nvPr/>
          </p:nvSpPr>
          <p:spPr>
            <a:xfrm>
              <a:off x="1530951" y="90809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92" name="Oval 91">
            <a:extLst>
              <a:ext uri="{FF2B5EF4-FFF2-40B4-BE49-F238E27FC236}">
                <a16:creationId xmlns:a16="http://schemas.microsoft.com/office/drawing/2014/main" id="{D395BEA7-0C79-D382-864F-7946C896DDD1}"/>
              </a:ext>
            </a:extLst>
          </p:cNvPr>
          <p:cNvSpPr/>
          <p:nvPr/>
        </p:nvSpPr>
        <p:spPr>
          <a:xfrm>
            <a:off x="3401765" y="908204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885FAB7-A4BC-EDA2-ADFC-E25AAACC5F94}"/>
              </a:ext>
            </a:extLst>
          </p:cNvPr>
          <p:cNvGrpSpPr/>
          <p:nvPr/>
        </p:nvGrpSpPr>
        <p:grpSpPr>
          <a:xfrm>
            <a:off x="2473960" y="1049105"/>
            <a:ext cx="533436" cy="230832"/>
            <a:chOff x="2704902" y="2010614"/>
            <a:chExt cx="533436" cy="230832"/>
          </a:xfrm>
        </p:grpSpPr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B1EB492B-8708-9BCA-3E05-694E01483E3D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0E2E61F-5F81-6340-33B5-C94D2CD12D6E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</p:grpSp>
      <p:sp>
        <p:nvSpPr>
          <p:cNvPr id="96" name="Oval 95">
            <a:extLst>
              <a:ext uri="{FF2B5EF4-FFF2-40B4-BE49-F238E27FC236}">
                <a16:creationId xmlns:a16="http://schemas.microsoft.com/office/drawing/2014/main" id="{056127A4-C4E2-8B52-2AB0-41FA6A6334B7}"/>
              </a:ext>
            </a:extLst>
          </p:cNvPr>
          <p:cNvSpPr/>
          <p:nvPr/>
        </p:nvSpPr>
        <p:spPr>
          <a:xfrm>
            <a:off x="4182146" y="908092"/>
            <a:ext cx="365760" cy="3657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E34CBCFC-BBBF-7D55-05F8-60A8A0E6867C}"/>
              </a:ext>
            </a:extLst>
          </p:cNvPr>
          <p:cNvGrpSpPr/>
          <p:nvPr/>
        </p:nvGrpSpPr>
        <p:grpSpPr>
          <a:xfrm>
            <a:off x="5109951" y="908092"/>
            <a:ext cx="365760" cy="703469"/>
            <a:chOff x="5215922" y="461052"/>
            <a:chExt cx="365760" cy="703469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4A957AA2-14A5-B5E4-E8C4-7717D4E86344}"/>
                </a:ext>
              </a:extLst>
            </p:cNvPr>
            <p:cNvSpPr/>
            <p:nvPr/>
          </p:nvSpPr>
          <p:spPr>
            <a:xfrm>
              <a:off x="5215922" y="46105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3F1FBD66-67DA-5B86-6111-152B51818C6C}"/>
                </a:ext>
              </a:extLst>
            </p:cNvPr>
            <p:cNvGrpSpPr/>
            <p:nvPr/>
          </p:nvGrpSpPr>
          <p:grpSpPr>
            <a:xfrm>
              <a:off x="5272578" y="778450"/>
              <a:ext cx="287565" cy="386071"/>
              <a:chOff x="5272578" y="778450"/>
              <a:chExt cx="287565" cy="386071"/>
            </a:xfrm>
          </p:grpSpPr>
          <p:sp>
            <p:nvSpPr>
              <p:cNvPr id="100" name="Arrow: U-Turn 99">
                <a:extLst>
                  <a:ext uri="{FF2B5EF4-FFF2-40B4-BE49-F238E27FC236}">
                    <a16:creationId xmlns:a16="http://schemas.microsoft.com/office/drawing/2014/main" id="{2B45E5BB-B252-1D38-5F66-5F7606A5E2F8}"/>
                  </a:ext>
                </a:extLst>
              </p:cNvPr>
              <p:cNvSpPr/>
              <p:nvPr/>
            </p:nvSpPr>
            <p:spPr>
              <a:xfrm rot="10800000" flipH="1">
                <a:off x="5272578" y="778450"/>
                <a:ext cx="287565" cy="211455"/>
              </a:xfrm>
              <a:prstGeom prst="uturnArrow">
                <a:avLst>
                  <a:gd name="adj1" fmla="val 0"/>
                  <a:gd name="adj2" fmla="val 8510"/>
                  <a:gd name="adj3" fmla="val 16361"/>
                  <a:gd name="adj4" fmla="val 71710"/>
                  <a:gd name="adj5" fmla="val 10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11D1716-D103-C08A-CDE7-540EE5F4A7AB}"/>
                  </a:ext>
                </a:extLst>
              </p:cNvPr>
              <p:cNvSpPr txBox="1"/>
              <p:nvPr/>
            </p:nvSpPr>
            <p:spPr>
              <a:xfrm>
                <a:off x="5298154" y="933689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C</a:t>
                </a:r>
              </a:p>
            </p:txBody>
          </p:sp>
        </p:grp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09C987B-08DB-2559-6504-830BE16EA5F5}"/>
              </a:ext>
            </a:extLst>
          </p:cNvPr>
          <p:cNvGrpSpPr/>
          <p:nvPr/>
        </p:nvGrpSpPr>
        <p:grpSpPr>
          <a:xfrm>
            <a:off x="5728652" y="908092"/>
            <a:ext cx="365760" cy="728515"/>
            <a:chOff x="5215922" y="461052"/>
            <a:chExt cx="365760" cy="728515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9EF6ECD9-63AA-0E85-E96A-B56C01AD4F83}"/>
                </a:ext>
              </a:extLst>
            </p:cNvPr>
            <p:cNvSpPr/>
            <p:nvPr/>
          </p:nvSpPr>
          <p:spPr>
            <a:xfrm>
              <a:off x="5215922" y="461052"/>
              <a:ext cx="365760" cy="365760"/>
            </a:xfrm>
            <a:prstGeom prst="ellipse">
              <a:avLst/>
            </a:prstGeom>
            <a:noFill/>
            <a:ln w="34925" cmpd="dbl">
              <a:solidFill>
                <a:schemeClr val="dk1">
                  <a:shade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50612271-5613-0FEC-19E2-F426761E74C6}"/>
                </a:ext>
              </a:extLst>
            </p:cNvPr>
            <p:cNvGrpSpPr/>
            <p:nvPr/>
          </p:nvGrpSpPr>
          <p:grpSpPr>
            <a:xfrm>
              <a:off x="5272578" y="795619"/>
              <a:ext cx="287565" cy="393948"/>
              <a:chOff x="5272578" y="795619"/>
              <a:chExt cx="287565" cy="393948"/>
            </a:xfrm>
          </p:grpSpPr>
          <p:sp>
            <p:nvSpPr>
              <p:cNvPr id="105" name="Arrow: U-Turn 104">
                <a:extLst>
                  <a:ext uri="{FF2B5EF4-FFF2-40B4-BE49-F238E27FC236}">
                    <a16:creationId xmlns:a16="http://schemas.microsoft.com/office/drawing/2014/main" id="{39A3FBA7-34DA-BCBF-5CBB-4E5BF4E0D184}"/>
                  </a:ext>
                </a:extLst>
              </p:cNvPr>
              <p:cNvSpPr/>
              <p:nvPr/>
            </p:nvSpPr>
            <p:spPr>
              <a:xfrm rot="10800000" flipH="1">
                <a:off x="5272578" y="795619"/>
                <a:ext cx="287565" cy="211455"/>
              </a:xfrm>
              <a:prstGeom prst="uturnArrow">
                <a:avLst>
                  <a:gd name="adj1" fmla="val 0"/>
                  <a:gd name="adj2" fmla="val 8510"/>
                  <a:gd name="adj3" fmla="val 16361"/>
                  <a:gd name="adj4" fmla="val 71710"/>
                  <a:gd name="adj5" fmla="val 10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1EC06D05-45D1-0621-43AD-DC8C1601C717}"/>
                  </a:ext>
                </a:extLst>
              </p:cNvPr>
              <p:cNvSpPr txBox="1"/>
              <p:nvPr/>
            </p:nvSpPr>
            <p:spPr>
              <a:xfrm>
                <a:off x="5308824" y="958735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C</a:t>
                </a:r>
              </a:p>
            </p:txBody>
          </p:sp>
        </p:grp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96E2EF7B-9180-7DEA-677A-3F87B4A4DC8F}"/>
              </a:ext>
            </a:extLst>
          </p:cNvPr>
          <p:cNvGrpSpPr/>
          <p:nvPr/>
        </p:nvGrpSpPr>
        <p:grpSpPr>
          <a:xfrm>
            <a:off x="3247837" y="2749247"/>
            <a:ext cx="1353633" cy="814331"/>
            <a:chOff x="-6380864" y="933888"/>
            <a:chExt cx="1353633" cy="814331"/>
          </a:xfrm>
        </p:grpSpPr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A06AE4FD-E9CA-9025-5985-48BE50CCABC0}"/>
                </a:ext>
              </a:extLst>
            </p:cNvPr>
            <p:cNvCxnSpPr>
              <a:cxnSpLocks/>
              <a:stCxn id="26" idx="6"/>
              <a:endCxn id="386" idx="1"/>
            </p:cNvCxnSpPr>
            <p:nvPr/>
          </p:nvCxnSpPr>
          <p:spPr>
            <a:xfrm>
              <a:off x="-6380864" y="933888"/>
              <a:ext cx="1353633" cy="81433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B74DC17A-CB74-ED04-47FA-25EA090E5168}"/>
                </a:ext>
              </a:extLst>
            </p:cNvPr>
            <p:cNvSpPr txBox="1"/>
            <p:nvPr/>
          </p:nvSpPr>
          <p:spPr>
            <a:xfrm>
              <a:off x="-5946947" y="1242638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900" b="0" i="0" dirty="0">
                  <a:solidFill>
                    <a:srgbClr val="202124"/>
                  </a:solidFill>
                  <a:effectLst/>
                  <a:latin typeface="Helvetica Neue"/>
                </a:rPr>
                <a:t>ε</a:t>
              </a:r>
              <a:endParaRPr lang="en-US" sz="900" b="1" dirty="0"/>
            </a:p>
          </p:txBody>
        </p:sp>
      </p:grpSp>
      <p:sp>
        <p:nvSpPr>
          <p:cNvPr id="310" name="Oval 309">
            <a:extLst>
              <a:ext uri="{FF2B5EF4-FFF2-40B4-BE49-F238E27FC236}">
                <a16:creationId xmlns:a16="http://schemas.microsoft.com/office/drawing/2014/main" id="{65B3733D-7891-DCC9-1E47-DF402B9F084C}"/>
              </a:ext>
            </a:extLst>
          </p:cNvPr>
          <p:cNvSpPr/>
          <p:nvPr/>
        </p:nvSpPr>
        <p:spPr>
          <a:xfrm>
            <a:off x="2097748" y="4588741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11" name="Oval 310">
            <a:extLst>
              <a:ext uri="{FF2B5EF4-FFF2-40B4-BE49-F238E27FC236}">
                <a16:creationId xmlns:a16="http://schemas.microsoft.com/office/drawing/2014/main" id="{DA996D7C-1410-AD78-2406-EA16B8D52D6D}"/>
              </a:ext>
            </a:extLst>
          </p:cNvPr>
          <p:cNvSpPr/>
          <p:nvPr/>
        </p:nvSpPr>
        <p:spPr>
          <a:xfrm>
            <a:off x="2928926" y="4588741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8</a:t>
            </a:r>
          </a:p>
        </p:txBody>
      </p: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3C422FF3-760A-3327-B999-8DB83FC35BFE}"/>
              </a:ext>
            </a:extLst>
          </p:cNvPr>
          <p:cNvGrpSpPr/>
          <p:nvPr/>
        </p:nvGrpSpPr>
        <p:grpSpPr>
          <a:xfrm>
            <a:off x="1158967" y="3816147"/>
            <a:ext cx="938781" cy="955474"/>
            <a:chOff x="2517841" y="1170654"/>
            <a:chExt cx="938781" cy="955474"/>
          </a:xfrm>
        </p:grpSpPr>
        <p:cxnSp>
          <p:nvCxnSpPr>
            <p:cNvPr id="324" name="Straight Arrow Connector 323">
              <a:extLst>
                <a:ext uri="{FF2B5EF4-FFF2-40B4-BE49-F238E27FC236}">
                  <a16:creationId xmlns:a16="http://schemas.microsoft.com/office/drawing/2014/main" id="{54339A6D-2192-CA62-B453-7766E19241B3}"/>
                </a:ext>
              </a:extLst>
            </p:cNvPr>
            <p:cNvCxnSpPr>
              <a:cxnSpLocks/>
              <a:stCxn id="7" idx="5"/>
              <a:endCxn id="310" idx="2"/>
            </p:cNvCxnSpPr>
            <p:nvPr/>
          </p:nvCxnSpPr>
          <p:spPr>
            <a:xfrm>
              <a:off x="2517841" y="1170654"/>
              <a:ext cx="938781" cy="95547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5" name="TextBox 324">
              <a:extLst>
                <a:ext uri="{FF2B5EF4-FFF2-40B4-BE49-F238E27FC236}">
                  <a16:creationId xmlns:a16="http://schemas.microsoft.com/office/drawing/2014/main" id="{BCB0B01D-B9C8-D4DD-A364-CE1A61045A74}"/>
                </a:ext>
              </a:extLst>
            </p:cNvPr>
            <p:cNvSpPr txBox="1"/>
            <p:nvPr/>
          </p:nvSpPr>
          <p:spPr>
            <a:xfrm>
              <a:off x="2805235" y="1660223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900" b="0" i="0" dirty="0">
                  <a:solidFill>
                    <a:srgbClr val="202124"/>
                  </a:solidFill>
                  <a:effectLst/>
                  <a:latin typeface="Helvetica Neue"/>
                </a:rPr>
                <a:t>ε</a:t>
              </a:r>
              <a:endParaRPr lang="en-US" sz="900" b="1" dirty="0"/>
            </a:p>
          </p:txBody>
        </p:sp>
      </p:grp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2360B5F9-4CDB-9211-BE24-DA0EB7BF2CCF}"/>
              </a:ext>
            </a:extLst>
          </p:cNvPr>
          <p:cNvGrpSpPr/>
          <p:nvPr/>
        </p:nvGrpSpPr>
        <p:grpSpPr>
          <a:xfrm>
            <a:off x="2463508" y="4723669"/>
            <a:ext cx="465418" cy="230832"/>
            <a:chOff x="2613904" y="1740859"/>
            <a:chExt cx="465418" cy="230832"/>
          </a:xfrm>
        </p:grpSpPr>
        <p:cxnSp>
          <p:nvCxnSpPr>
            <p:cNvPr id="327" name="Straight Arrow Connector 326">
              <a:extLst>
                <a:ext uri="{FF2B5EF4-FFF2-40B4-BE49-F238E27FC236}">
                  <a16:creationId xmlns:a16="http://schemas.microsoft.com/office/drawing/2014/main" id="{FD28603E-4468-BACF-D89A-6B9E22770B8F}"/>
                </a:ext>
              </a:extLst>
            </p:cNvPr>
            <p:cNvCxnSpPr>
              <a:cxnSpLocks/>
              <a:stCxn id="310" idx="6"/>
              <a:endCxn id="311" idx="2"/>
            </p:cNvCxnSpPr>
            <p:nvPr/>
          </p:nvCxnSpPr>
          <p:spPr>
            <a:xfrm>
              <a:off x="2613904" y="1788811"/>
              <a:ext cx="465418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8" name="TextBox 327">
              <a:extLst>
                <a:ext uri="{FF2B5EF4-FFF2-40B4-BE49-F238E27FC236}">
                  <a16:creationId xmlns:a16="http://schemas.microsoft.com/office/drawing/2014/main" id="{594732AA-C7DF-B4C8-EE61-69DEB9347594}"/>
                </a:ext>
              </a:extLst>
            </p:cNvPr>
            <p:cNvSpPr txBox="1"/>
            <p:nvPr/>
          </p:nvSpPr>
          <p:spPr>
            <a:xfrm>
              <a:off x="2719678" y="1740859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/</a:t>
              </a:r>
            </a:p>
          </p:txBody>
        </p:sp>
      </p:grpSp>
      <p:grpSp>
        <p:nvGrpSpPr>
          <p:cNvPr id="362" name="Group 361">
            <a:extLst>
              <a:ext uri="{FF2B5EF4-FFF2-40B4-BE49-F238E27FC236}">
                <a16:creationId xmlns:a16="http://schemas.microsoft.com/office/drawing/2014/main" id="{310CDB95-CFB1-E5CC-4F0F-D186A3D376BF}"/>
              </a:ext>
            </a:extLst>
          </p:cNvPr>
          <p:cNvGrpSpPr/>
          <p:nvPr/>
        </p:nvGrpSpPr>
        <p:grpSpPr>
          <a:xfrm>
            <a:off x="3294686" y="3822210"/>
            <a:ext cx="1306784" cy="949411"/>
            <a:chOff x="-5853985" y="1085206"/>
            <a:chExt cx="1306784" cy="949411"/>
          </a:xfrm>
        </p:grpSpPr>
        <p:cxnSp>
          <p:nvCxnSpPr>
            <p:cNvPr id="363" name="Straight Arrow Connector 362">
              <a:extLst>
                <a:ext uri="{FF2B5EF4-FFF2-40B4-BE49-F238E27FC236}">
                  <a16:creationId xmlns:a16="http://schemas.microsoft.com/office/drawing/2014/main" id="{D6E5AEC9-8493-2AB6-D2F3-116CA3E9BBB2}"/>
                </a:ext>
              </a:extLst>
            </p:cNvPr>
            <p:cNvCxnSpPr>
              <a:cxnSpLocks/>
              <a:stCxn id="311" idx="6"/>
              <a:endCxn id="386" idx="3"/>
            </p:cNvCxnSpPr>
            <p:nvPr/>
          </p:nvCxnSpPr>
          <p:spPr>
            <a:xfrm flipV="1">
              <a:off x="-5853985" y="1085206"/>
              <a:ext cx="1306784" cy="94941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DD5B5C29-ED44-1C9E-40FB-FAED843FA690}"/>
                </a:ext>
              </a:extLst>
            </p:cNvPr>
            <p:cNvSpPr txBox="1"/>
            <p:nvPr/>
          </p:nvSpPr>
          <p:spPr>
            <a:xfrm>
              <a:off x="-5388425" y="1684128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900" b="0" i="0" dirty="0">
                  <a:solidFill>
                    <a:srgbClr val="202124"/>
                  </a:solidFill>
                  <a:effectLst/>
                  <a:latin typeface="Helvetica Neue"/>
                </a:rPr>
                <a:t>ε</a:t>
              </a:r>
              <a:endParaRPr lang="en-US" sz="900" b="1" dirty="0"/>
            </a:p>
          </p:txBody>
        </p:sp>
      </p:grpSp>
      <p:sp>
        <p:nvSpPr>
          <p:cNvPr id="386" name="Oval 385">
            <a:extLst>
              <a:ext uri="{FF2B5EF4-FFF2-40B4-BE49-F238E27FC236}">
                <a16:creationId xmlns:a16="http://schemas.microsoft.com/office/drawing/2014/main" id="{5E7C0CF6-83DE-EC0C-53B6-2B2D88B5AAC4}"/>
              </a:ext>
            </a:extLst>
          </p:cNvPr>
          <p:cNvSpPr/>
          <p:nvPr/>
        </p:nvSpPr>
        <p:spPr>
          <a:xfrm>
            <a:off x="4547906" y="3510014"/>
            <a:ext cx="365760" cy="3657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318EA986-236B-6BB5-9266-944FEEA8E5EA}"/>
              </a:ext>
            </a:extLst>
          </p:cNvPr>
          <p:cNvGrpSpPr/>
          <p:nvPr/>
        </p:nvGrpSpPr>
        <p:grpSpPr>
          <a:xfrm>
            <a:off x="1212531" y="3412511"/>
            <a:ext cx="846516" cy="349271"/>
            <a:chOff x="1882276" y="1364231"/>
            <a:chExt cx="846516" cy="349271"/>
          </a:xfrm>
        </p:grpSpPr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EB7C8998-4256-266C-732F-45AEE5A0C76D}"/>
                </a:ext>
              </a:extLst>
            </p:cNvPr>
            <p:cNvCxnSpPr>
              <a:cxnSpLocks/>
              <a:stCxn id="7" idx="6"/>
              <a:endCxn id="121" idx="2"/>
            </p:cNvCxnSpPr>
            <p:nvPr/>
          </p:nvCxnSpPr>
          <p:spPr>
            <a:xfrm flipV="1">
              <a:off x="1882276" y="1364231"/>
              <a:ext cx="846516" cy="2743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82927B8-5643-FB14-3DFB-8BFA681A0BA3}"/>
                </a:ext>
              </a:extLst>
            </p:cNvPr>
            <p:cNvSpPr txBox="1"/>
            <p:nvPr/>
          </p:nvSpPr>
          <p:spPr>
            <a:xfrm>
              <a:off x="2195690" y="1482670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900" b="0" i="0" dirty="0">
                  <a:solidFill>
                    <a:srgbClr val="202124"/>
                  </a:solidFill>
                  <a:effectLst/>
                  <a:latin typeface="Helvetica Neue"/>
                </a:rPr>
                <a:t>ε</a:t>
              </a:r>
              <a:endParaRPr lang="en-US" sz="900" b="1" dirty="0"/>
            </a:p>
          </p:txBody>
        </p:sp>
      </p:grpSp>
      <p:sp>
        <p:nvSpPr>
          <p:cNvPr id="121" name="Oval 120">
            <a:extLst>
              <a:ext uri="{FF2B5EF4-FFF2-40B4-BE49-F238E27FC236}">
                <a16:creationId xmlns:a16="http://schemas.microsoft.com/office/drawing/2014/main" id="{C447BBC0-EBE9-C358-186C-51B6730D6147}"/>
              </a:ext>
            </a:extLst>
          </p:cNvPr>
          <p:cNvSpPr/>
          <p:nvPr/>
        </p:nvSpPr>
        <p:spPr>
          <a:xfrm>
            <a:off x="2059047" y="3229631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B10B29A7-8FC2-9C9D-8786-424EC94E52E1}"/>
              </a:ext>
            </a:extLst>
          </p:cNvPr>
          <p:cNvGrpSpPr/>
          <p:nvPr/>
        </p:nvGrpSpPr>
        <p:grpSpPr>
          <a:xfrm>
            <a:off x="2424807" y="3382538"/>
            <a:ext cx="600675" cy="230832"/>
            <a:chOff x="2405636" y="1141944"/>
            <a:chExt cx="600675" cy="230832"/>
          </a:xfrm>
        </p:grpSpPr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E42BE8F6-AC13-9360-E6BE-5A469659098C}"/>
                </a:ext>
              </a:extLst>
            </p:cNvPr>
            <p:cNvCxnSpPr>
              <a:cxnSpLocks/>
              <a:stCxn id="121" idx="6"/>
              <a:endCxn id="127" idx="2"/>
            </p:cNvCxnSpPr>
            <p:nvPr/>
          </p:nvCxnSpPr>
          <p:spPr>
            <a:xfrm>
              <a:off x="2405636" y="1171917"/>
              <a:ext cx="600675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BA37FE31-7B88-1209-8384-58C6D7734109}"/>
                </a:ext>
              </a:extLst>
            </p:cNvPr>
            <p:cNvSpPr txBox="1"/>
            <p:nvPr/>
          </p:nvSpPr>
          <p:spPr>
            <a:xfrm>
              <a:off x="2579716" y="114194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-</a:t>
              </a:r>
            </a:p>
          </p:txBody>
        </p:sp>
      </p:grpSp>
      <p:sp>
        <p:nvSpPr>
          <p:cNvPr id="127" name="Oval 126">
            <a:extLst>
              <a:ext uri="{FF2B5EF4-FFF2-40B4-BE49-F238E27FC236}">
                <a16:creationId xmlns:a16="http://schemas.microsoft.com/office/drawing/2014/main" id="{4A04E63D-F502-24D5-720F-491370CF7588}"/>
              </a:ext>
            </a:extLst>
          </p:cNvPr>
          <p:cNvSpPr/>
          <p:nvPr/>
        </p:nvSpPr>
        <p:spPr>
          <a:xfrm>
            <a:off x="3025482" y="3229631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4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A8B29E3-7D68-2A17-D335-49533B081F55}"/>
              </a:ext>
            </a:extLst>
          </p:cNvPr>
          <p:cNvGrpSpPr/>
          <p:nvPr/>
        </p:nvGrpSpPr>
        <p:grpSpPr>
          <a:xfrm>
            <a:off x="3391242" y="3412511"/>
            <a:ext cx="1156664" cy="296916"/>
            <a:chOff x="-6341581" y="1201871"/>
            <a:chExt cx="1156664" cy="296916"/>
          </a:xfrm>
        </p:grpSpPr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7D3DD5E9-54F8-9159-D26E-96543D547B3B}"/>
                </a:ext>
              </a:extLst>
            </p:cNvPr>
            <p:cNvCxnSpPr>
              <a:cxnSpLocks/>
              <a:stCxn id="127" idx="6"/>
              <a:endCxn id="386" idx="2"/>
            </p:cNvCxnSpPr>
            <p:nvPr/>
          </p:nvCxnSpPr>
          <p:spPr>
            <a:xfrm>
              <a:off x="-6341581" y="1201871"/>
              <a:ext cx="1156664" cy="280383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59DAA030-7524-A6EE-E2EB-CF3467B06D95}"/>
                </a:ext>
              </a:extLst>
            </p:cNvPr>
            <p:cNvSpPr txBox="1"/>
            <p:nvPr/>
          </p:nvSpPr>
          <p:spPr>
            <a:xfrm>
              <a:off x="-6251122" y="1267955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900" b="0" i="0" dirty="0">
                  <a:solidFill>
                    <a:srgbClr val="202124"/>
                  </a:solidFill>
                  <a:effectLst/>
                  <a:latin typeface="Helvetica Neue"/>
                </a:rPr>
                <a:t>ε</a:t>
              </a:r>
              <a:endParaRPr lang="en-US" sz="900" b="1" dirty="0"/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B74D0636-7BC7-4D22-563F-DB30263F0B4F}"/>
              </a:ext>
            </a:extLst>
          </p:cNvPr>
          <p:cNvGrpSpPr/>
          <p:nvPr/>
        </p:nvGrpSpPr>
        <p:grpSpPr>
          <a:xfrm>
            <a:off x="1212531" y="3686831"/>
            <a:ext cx="845465" cy="374048"/>
            <a:chOff x="1729876" y="1486151"/>
            <a:chExt cx="845465" cy="374048"/>
          </a:xfrm>
        </p:grpSpPr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14501D08-12BD-CEAF-B7C0-F5EA82AB4ECD}"/>
                </a:ext>
              </a:extLst>
            </p:cNvPr>
            <p:cNvCxnSpPr>
              <a:cxnSpLocks/>
              <a:stCxn id="7" idx="6"/>
              <a:endCxn id="141" idx="2"/>
            </p:cNvCxnSpPr>
            <p:nvPr/>
          </p:nvCxnSpPr>
          <p:spPr>
            <a:xfrm>
              <a:off x="1729876" y="1486151"/>
              <a:ext cx="845465" cy="305783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1644C79-2597-353E-28B6-4E3DFA4A7ABE}"/>
                </a:ext>
              </a:extLst>
            </p:cNvPr>
            <p:cNvSpPr txBox="1"/>
            <p:nvPr/>
          </p:nvSpPr>
          <p:spPr>
            <a:xfrm>
              <a:off x="2044952" y="1629367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900" b="0" i="0" dirty="0">
                  <a:solidFill>
                    <a:srgbClr val="202124"/>
                  </a:solidFill>
                  <a:effectLst/>
                  <a:latin typeface="Helvetica Neue"/>
                </a:rPr>
                <a:t>ε</a:t>
              </a:r>
              <a:endParaRPr lang="en-US" sz="900" b="1" dirty="0"/>
            </a:p>
          </p:txBody>
        </p:sp>
      </p:grpSp>
      <p:sp>
        <p:nvSpPr>
          <p:cNvPr id="141" name="Oval 140">
            <a:extLst>
              <a:ext uri="{FF2B5EF4-FFF2-40B4-BE49-F238E27FC236}">
                <a16:creationId xmlns:a16="http://schemas.microsoft.com/office/drawing/2014/main" id="{9B432702-44E3-96ED-EF36-94D76C6BC933}"/>
              </a:ext>
            </a:extLst>
          </p:cNvPr>
          <p:cNvSpPr/>
          <p:nvPr/>
        </p:nvSpPr>
        <p:spPr>
          <a:xfrm>
            <a:off x="2057996" y="3809734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5</a:t>
            </a: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964FF3C2-5D2D-20BA-BA3B-4CAF08BEB53D}"/>
              </a:ext>
            </a:extLst>
          </p:cNvPr>
          <p:cNvGrpSpPr/>
          <p:nvPr/>
        </p:nvGrpSpPr>
        <p:grpSpPr>
          <a:xfrm>
            <a:off x="2423756" y="3966700"/>
            <a:ext cx="668965" cy="230832"/>
            <a:chOff x="2252185" y="1573706"/>
            <a:chExt cx="668965" cy="230832"/>
          </a:xfrm>
        </p:grpSpPr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51DDC0A4-CF1A-894D-FB4E-03E95B010A88}"/>
                </a:ext>
              </a:extLst>
            </p:cNvPr>
            <p:cNvCxnSpPr>
              <a:cxnSpLocks/>
              <a:stCxn id="141" idx="6"/>
              <a:endCxn id="150" idx="2"/>
            </p:cNvCxnSpPr>
            <p:nvPr/>
          </p:nvCxnSpPr>
          <p:spPr>
            <a:xfrm flipV="1">
              <a:off x="2252185" y="1595563"/>
              <a:ext cx="668965" cy="4057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6E2DF8C6-C5E9-8146-8037-8C1186B5E1F4}"/>
                </a:ext>
              </a:extLst>
            </p:cNvPr>
            <p:cNvSpPr txBox="1"/>
            <p:nvPr/>
          </p:nvSpPr>
          <p:spPr>
            <a:xfrm>
              <a:off x="2436172" y="1573706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*</a:t>
              </a:r>
            </a:p>
          </p:txBody>
        </p:sp>
      </p:grpSp>
      <p:sp>
        <p:nvSpPr>
          <p:cNvPr id="150" name="Oval 149">
            <a:extLst>
              <a:ext uri="{FF2B5EF4-FFF2-40B4-BE49-F238E27FC236}">
                <a16:creationId xmlns:a16="http://schemas.microsoft.com/office/drawing/2014/main" id="{E9BE25CD-E185-8B1B-97A6-9F68E4315A45}"/>
              </a:ext>
            </a:extLst>
          </p:cNvPr>
          <p:cNvSpPr/>
          <p:nvPr/>
        </p:nvSpPr>
        <p:spPr>
          <a:xfrm>
            <a:off x="3092721" y="3805677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6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02EF146A-A4B4-24B4-62A5-565934C5DF83}"/>
              </a:ext>
            </a:extLst>
          </p:cNvPr>
          <p:cNvGrpSpPr/>
          <p:nvPr/>
        </p:nvGrpSpPr>
        <p:grpSpPr>
          <a:xfrm>
            <a:off x="3458481" y="3692894"/>
            <a:ext cx="1089425" cy="389953"/>
            <a:chOff x="-6426742" y="1329854"/>
            <a:chExt cx="1089425" cy="389953"/>
          </a:xfrm>
        </p:grpSpPr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4E931627-A8EC-470C-CD02-8FDD9BBB8F8D}"/>
                </a:ext>
              </a:extLst>
            </p:cNvPr>
            <p:cNvCxnSpPr>
              <a:cxnSpLocks/>
              <a:stCxn id="150" idx="6"/>
              <a:endCxn id="386" idx="2"/>
            </p:cNvCxnSpPr>
            <p:nvPr/>
          </p:nvCxnSpPr>
          <p:spPr>
            <a:xfrm flipV="1">
              <a:off x="-6426742" y="1329854"/>
              <a:ext cx="1089425" cy="295663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98044C89-0881-A5B0-CB49-AC04EF488D96}"/>
                </a:ext>
              </a:extLst>
            </p:cNvPr>
            <p:cNvSpPr txBox="1"/>
            <p:nvPr/>
          </p:nvSpPr>
          <p:spPr>
            <a:xfrm>
              <a:off x="-6224777" y="1488975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900" b="0" i="0" dirty="0">
                  <a:solidFill>
                    <a:srgbClr val="202124"/>
                  </a:solidFill>
                  <a:effectLst/>
                  <a:latin typeface="Helvetica Neue"/>
                </a:rPr>
                <a:t>ε</a:t>
              </a:r>
              <a:endParaRPr lang="en-US" sz="9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74225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</TotalTime>
  <Words>32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 Neue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DOMA</dc:creator>
  <cp:lastModifiedBy>AHMAD DOMA</cp:lastModifiedBy>
  <cp:revision>19</cp:revision>
  <dcterms:created xsi:type="dcterms:W3CDTF">2022-05-13T13:42:14Z</dcterms:created>
  <dcterms:modified xsi:type="dcterms:W3CDTF">2022-05-14T09:12:35Z</dcterms:modified>
</cp:coreProperties>
</file>