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-30097" y="3862821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070239" y="180856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3BF8E-61CC-80A9-406B-550B350D8DDF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185133" y="1991441"/>
            <a:ext cx="885106" cy="19249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A7CED-90EB-07BE-1C69-FB71590D1AB2}"/>
              </a:ext>
            </a:extLst>
          </p:cNvPr>
          <p:cNvSpPr txBox="1"/>
          <p:nvPr/>
        </p:nvSpPr>
        <p:spPr>
          <a:xfrm>
            <a:off x="1636252" y="286892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589AE4-6143-1EB8-4133-2CEF49106EE4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 flipV="1">
            <a:off x="2435999" y="1990686"/>
            <a:ext cx="679361" cy="7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6E8892-77AC-B16D-9062-84C1FEAAB2D6}"/>
              </a:ext>
            </a:extLst>
          </p:cNvPr>
          <p:cNvSpPr txBox="1"/>
          <p:nvPr/>
        </p:nvSpPr>
        <p:spPr>
          <a:xfrm>
            <a:off x="2639360" y="199068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15360" y="180780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6AE4FD-E9CA-9025-5985-48BE50CCABC0}"/>
              </a:ext>
            </a:extLst>
          </p:cNvPr>
          <p:cNvCxnSpPr>
            <a:cxnSpLocks/>
            <a:stCxn id="26" idx="6"/>
            <a:endCxn id="386" idx="2"/>
          </p:cNvCxnSpPr>
          <p:nvPr/>
        </p:nvCxnSpPr>
        <p:spPr>
          <a:xfrm>
            <a:off x="3481120" y="1990686"/>
            <a:ext cx="2915872" cy="20981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74DC17A-CB74-ED04-47FA-25EA090E5168}"/>
              </a:ext>
            </a:extLst>
          </p:cNvPr>
          <p:cNvSpPr txBox="1"/>
          <p:nvPr/>
        </p:nvSpPr>
        <p:spPr>
          <a:xfrm>
            <a:off x="4216773" y="262419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5E7C0CF6-83DE-EC0C-53B6-2B2D88B5AAC4}"/>
              </a:ext>
            </a:extLst>
          </p:cNvPr>
          <p:cNvSpPr/>
          <p:nvPr/>
        </p:nvSpPr>
        <p:spPr>
          <a:xfrm>
            <a:off x="6396992" y="390597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7C8998-4256-266C-732F-45AEE5A0C76D}"/>
              </a:ext>
            </a:extLst>
          </p:cNvPr>
          <p:cNvCxnSpPr>
            <a:cxnSpLocks/>
            <a:stCxn id="7" idx="6"/>
            <a:endCxn id="121" idx="2"/>
          </p:cNvCxnSpPr>
          <p:nvPr/>
        </p:nvCxnSpPr>
        <p:spPr>
          <a:xfrm>
            <a:off x="1238697" y="4045701"/>
            <a:ext cx="1052383" cy="8445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82927B8-5643-FB14-3DFB-8BFA681A0BA3}"/>
              </a:ext>
            </a:extLst>
          </p:cNvPr>
          <p:cNvSpPr txBox="1"/>
          <p:nvPr/>
        </p:nvSpPr>
        <p:spPr>
          <a:xfrm>
            <a:off x="1715222" y="45777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447BBC0-EBE9-C358-186C-51B6730D6147}"/>
              </a:ext>
            </a:extLst>
          </p:cNvPr>
          <p:cNvSpPr/>
          <p:nvPr/>
        </p:nvSpPr>
        <p:spPr>
          <a:xfrm>
            <a:off x="2291080" y="47073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42BE8F6-AC13-9360-E6BE-5A469659098C}"/>
              </a:ext>
            </a:extLst>
          </p:cNvPr>
          <p:cNvCxnSpPr>
            <a:cxnSpLocks/>
            <a:stCxn id="121" idx="6"/>
            <a:endCxn id="127" idx="2"/>
          </p:cNvCxnSpPr>
          <p:nvPr/>
        </p:nvCxnSpPr>
        <p:spPr>
          <a:xfrm>
            <a:off x="2656840" y="4890227"/>
            <a:ext cx="31669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A37FE31-7B88-1209-8384-58C6D7734109}"/>
              </a:ext>
            </a:extLst>
          </p:cNvPr>
          <p:cNvSpPr txBox="1"/>
          <p:nvPr/>
        </p:nvSpPr>
        <p:spPr>
          <a:xfrm>
            <a:off x="2727869" y="484227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A04E63D-F502-24D5-720F-491370CF7588}"/>
              </a:ext>
            </a:extLst>
          </p:cNvPr>
          <p:cNvSpPr/>
          <p:nvPr/>
        </p:nvSpPr>
        <p:spPr>
          <a:xfrm>
            <a:off x="2973538" y="47073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D3DD5E9-54F8-9159-D26E-96543D547B3B}"/>
              </a:ext>
            </a:extLst>
          </p:cNvPr>
          <p:cNvCxnSpPr>
            <a:cxnSpLocks/>
            <a:stCxn id="111" idx="6"/>
            <a:endCxn id="386" idx="2"/>
          </p:cNvCxnSpPr>
          <p:nvPr/>
        </p:nvCxnSpPr>
        <p:spPr>
          <a:xfrm flipV="1">
            <a:off x="4017596" y="4088858"/>
            <a:ext cx="2379396" cy="80136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9DAA030-7524-A6EE-E2EB-CF3467B06D95}"/>
              </a:ext>
            </a:extLst>
          </p:cNvPr>
          <p:cNvSpPr txBox="1"/>
          <p:nvPr/>
        </p:nvSpPr>
        <p:spPr>
          <a:xfrm>
            <a:off x="4323553" y="477958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4501D08-12BD-CEAF-B7C0-F5EA82AB4ECD}"/>
              </a:ext>
            </a:extLst>
          </p:cNvPr>
          <p:cNvCxnSpPr>
            <a:cxnSpLocks/>
            <a:stCxn id="7" idx="6"/>
            <a:endCxn id="141" idx="2"/>
          </p:cNvCxnSpPr>
          <p:nvPr/>
        </p:nvCxnSpPr>
        <p:spPr>
          <a:xfrm>
            <a:off x="1238697" y="4045701"/>
            <a:ext cx="971342" cy="15021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1644C79-2597-353E-28B6-4E3DFA4A7ABE}"/>
              </a:ext>
            </a:extLst>
          </p:cNvPr>
          <p:cNvSpPr txBox="1"/>
          <p:nvPr/>
        </p:nvSpPr>
        <p:spPr>
          <a:xfrm>
            <a:off x="1656190" y="507085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B432702-44E3-96ED-EF36-94D76C6BC933}"/>
              </a:ext>
            </a:extLst>
          </p:cNvPr>
          <p:cNvSpPr/>
          <p:nvPr/>
        </p:nvSpPr>
        <p:spPr>
          <a:xfrm>
            <a:off x="2210039" y="536493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1DDC0A4-CF1A-894D-FB4E-03E95B010A88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2575799" y="5543759"/>
            <a:ext cx="446689" cy="40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E2DF8C6-C5E9-8146-8037-8C1186B5E1F4}"/>
              </a:ext>
            </a:extLst>
          </p:cNvPr>
          <p:cNvSpPr txBox="1"/>
          <p:nvPr/>
        </p:nvSpPr>
        <p:spPr>
          <a:xfrm>
            <a:off x="2668212" y="555835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&gt;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9BE25CD-E185-8B1B-97A6-9F68E4315A45}"/>
              </a:ext>
            </a:extLst>
          </p:cNvPr>
          <p:cNvSpPr/>
          <p:nvPr/>
        </p:nvSpPr>
        <p:spPr>
          <a:xfrm>
            <a:off x="3022488" y="536087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E931627-A8EC-470C-CD02-8FDD9BBB8F8D}"/>
              </a:ext>
            </a:extLst>
          </p:cNvPr>
          <p:cNvCxnSpPr>
            <a:cxnSpLocks/>
            <a:stCxn id="129" idx="6"/>
            <a:endCxn id="386" idx="2"/>
          </p:cNvCxnSpPr>
          <p:nvPr/>
        </p:nvCxnSpPr>
        <p:spPr>
          <a:xfrm flipV="1">
            <a:off x="4120486" y="4088858"/>
            <a:ext cx="2276506" cy="14554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8044C89-0881-A5B0-CB49-AC04EF488D96}"/>
              </a:ext>
            </a:extLst>
          </p:cNvPr>
          <p:cNvSpPr txBox="1"/>
          <p:nvPr/>
        </p:nvSpPr>
        <p:spPr>
          <a:xfrm>
            <a:off x="4351023" y="54151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29BF2A-667F-2281-48D7-A54C3E56DBE6}"/>
              </a:ext>
            </a:extLst>
          </p:cNvPr>
          <p:cNvCxnSpPr>
            <a:cxnSpLocks/>
            <a:stCxn id="127" idx="6"/>
            <a:endCxn id="111" idx="2"/>
          </p:cNvCxnSpPr>
          <p:nvPr/>
        </p:nvCxnSpPr>
        <p:spPr>
          <a:xfrm>
            <a:off x="3339298" y="4890227"/>
            <a:ext cx="3125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34986B7-8332-9E3D-B9EC-DD679830DD9A}"/>
              </a:ext>
            </a:extLst>
          </p:cNvPr>
          <p:cNvSpPr txBox="1"/>
          <p:nvPr/>
        </p:nvSpPr>
        <p:spPr>
          <a:xfrm>
            <a:off x="3379135" y="483670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B0277EF-047E-2463-FFEE-ACE4BB2E0AE2}"/>
              </a:ext>
            </a:extLst>
          </p:cNvPr>
          <p:cNvSpPr/>
          <p:nvPr/>
        </p:nvSpPr>
        <p:spPr>
          <a:xfrm>
            <a:off x="3651836" y="47073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9934D7E-66DB-10CB-FEDF-CFDF82BE5EDB}"/>
              </a:ext>
            </a:extLst>
          </p:cNvPr>
          <p:cNvCxnSpPr>
            <a:cxnSpLocks/>
            <a:stCxn id="150" idx="6"/>
            <a:endCxn id="129" idx="2"/>
          </p:cNvCxnSpPr>
          <p:nvPr/>
        </p:nvCxnSpPr>
        <p:spPr>
          <a:xfrm>
            <a:off x="3388248" y="5543759"/>
            <a:ext cx="366478" cy="5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D3FF4C8-0F6B-072D-4E9D-22021CB59FA8}"/>
              </a:ext>
            </a:extLst>
          </p:cNvPr>
          <p:cNvSpPr txBox="1"/>
          <p:nvPr/>
        </p:nvSpPr>
        <p:spPr>
          <a:xfrm>
            <a:off x="3444069" y="555835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5F6659E-E2A2-4110-6F4F-FFA3EDF9EEE5}"/>
              </a:ext>
            </a:extLst>
          </p:cNvPr>
          <p:cNvSpPr/>
          <p:nvPr/>
        </p:nvSpPr>
        <p:spPr>
          <a:xfrm>
            <a:off x="3754726" y="536143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E196EA-D6E3-2BDF-A29D-9D52409CCD1B}"/>
              </a:ext>
            </a:extLst>
          </p:cNvPr>
          <p:cNvSpPr/>
          <p:nvPr/>
        </p:nvSpPr>
        <p:spPr>
          <a:xfrm>
            <a:off x="2077260" y="255748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6A4F78-62A7-69FF-2968-F9E222A63D54}"/>
              </a:ext>
            </a:extLst>
          </p:cNvPr>
          <p:cNvCxnSpPr>
            <a:cxnSpLocks/>
            <a:stCxn id="7" idx="7"/>
            <a:endCxn id="84" idx="2"/>
          </p:cNvCxnSpPr>
          <p:nvPr/>
        </p:nvCxnSpPr>
        <p:spPr>
          <a:xfrm flipV="1">
            <a:off x="1185133" y="2740369"/>
            <a:ext cx="892127" cy="11760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0992064-D85A-60B8-A49B-DEEDAD008601}"/>
              </a:ext>
            </a:extLst>
          </p:cNvPr>
          <p:cNvSpPr txBox="1"/>
          <p:nvPr/>
        </p:nvSpPr>
        <p:spPr>
          <a:xfrm>
            <a:off x="1683876" y="335880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F2E7D-54E7-BE80-083F-E449B8F65030}"/>
              </a:ext>
            </a:extLst>
          </p:cNvPr>
          <p:cNvCxnSpPr>
            <a:cxnSpLocks/>
            <a:stCxn id="84" idx="6"/>
            <a:endCxn id="112" idx="2"/>
          </p:cNvCxnSpPr>
          <p:nvPr/>
        </p:nvCxnSpPr>
        <p:spPr>
          <a:xfrm flipV="1">
            <a:off x="2443020" y="2739614"/>
            <a:ext cx="679361" cy="7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E36CC73-0302-7441-2A12-51A797370BCB}"/>
              </a:ext>
            </a:extLst>
          </p:cNvPr>
          <p:cNvSpPr txBox="1"/>
          <p:nvPr/>
        </p:nvSpPr>
        <p:spPr>
          <a:xfrm>
            <a:off x="2646381" y="273961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&gt;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FDA0210-31BC-F314-02DB-23BC25B855F1}"/>
              </a:ext>
            </a:extLst>
          </p:cNvPr>
          <p:cNvSpPr/>
          <p:nvPr/>
        </p:nvSpPr>
        <p:spPr>
          <a:xfrm>
            <a:off x="3122381" y="255673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F0081C-15AA-3927-94D7-93CC0392F219}"/>
              </a:ext>
            </a:extLst>
          </p:cNvPr>
          <p:cNvCxnSpPr>
            <a:cxnSpLocks/>
            <a:stCxn id="112" idx="6"/>
            <a:endCxn id="386" idx="2"/>
          </p:cNvCxnSpPr>
          <p:nvPr/>
        </p:nvCxnSpPr>
        <p:spPr>
          <a:xfrm>
            <a:off x="3488141" y="2739614"/>
            <a:ext cx="2908851" cy="13492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B614105-ECAC-C6DF-3DB1-8B7B4931C2A8}"/>
              </a:ext>
            </a:extLst>
          </p:cNvPr>
          <p:cNvSpPr txBox="1"/>
          <p:nvPr/>
        </p:nvSpPr>
        <p:spPr>
          <a:xfrm>
            <a:off x="4266262" y="319264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920DC2D-8807-691A-6F6A-06216A5ECF89}"/>
              </a:ext>
            </a:extLst>
          </p:cNvPr>
          <p:cNvCxnSpPr>
            <a:cxnSpLocks/>
            <a:stCxn id="7" idx="7"/>
            <a:endCxn id="135" idx="2"/>
          </p:cNvCxnSpPr>
          <p:nvPr/>
        </p:nvCxnSpPr>
        <p:spPr>
          <a:xfrm flipV="1">
            <a:off x="1185133" y="3652535"/>
            <a:ext cx="953877" cy="26385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9B844A8-F114-FC15-16CE-059677ADCEC9}"/>
              </a:ext>
            </a:extLst>
          </p:cNvPr>
          <p:cNvSpPr txBox="1"/>
          <p:nvPr/>
        </p:nvSpPr>
        <p:spPr>
          <a:xfrm>
            <a:off x="1736075" y="379794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14DEDA5-89E1-B5F3-0133-1F6A2AD6FBEC}"/>
              </a:ext>
            </a:extLst>
          </p:cNvPr>
          <p:cNvSpPr/>
          <p:nvPr/>
        </p:nvSpPr>
        <p:spPr>
          <a:xfrm>
            <a:off x="2139010" y="346965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5569242-9138-6816-798D-C8D70B841078}"/>
              </a:ext>
            </a:extLst>
          </p:cNvPr>
          <p:cNvCxnSpPr>
            <a:cxnSpLocks/>
            <a:stCxn id="135" idx="6"/>
            <a:endCxn id="142" idx="2"/>
          </p:cNvCxnSpPr>
          <p:nvPr/>
        </p:nvCxnSpPr>
        <p:spPr>
          <a:xfrm>
            <a:off x="2504770" y="3652535"/>
            <a:ext cx="31669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850F3ED-12E6-303C-FCCA-A22F6F6202AA}"/>
              </a:ext>
            </a:extLst>
          </p:cNvPr>
          <p:cNvSpPr txBox="1"/>
          <p:nvPr/>
        </p:nvSpPr>
        <p:spPr>
          <a:xfrm>
            <a:off x="2575799" y="360458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933341-7498-F3C7-79A8-4398E48F63B6}"/>
              </a:ext>
            </a:extLst>
          </p:cNvPr>
          <p:cNvSpPr/>
          <p:nvPr/>
        </p:nvSpPr>
        <p:spPr>
          <a:xfrm>
            <a:off x="2821468" y="346965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4FF4E2C-A7D2-9C63-5FDE-92AC133BC822}"/>
              </a:ext>
            </a:extLst>
          </p:cNvPr>
          <p:cNvCxnSpPr>
            <a:cxnSpLocks/>
            <a:stCxn id="162" idx="6"/>
            <a:endCxn id="386" idx="2"/>
          </p:cNvCxnSpPr>
          <p:nvPr/>
        </p:nvCxnSpPr>
        <p:spPr>
          <a:xfrm>
            <a:off x="3865526" y="3652535"/>
            <a:ext cx="2531466" cy="43632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D72C0F4-B36C-AFFB-F5DD-355613AAEC2C}"/>
              </a:ext>
            </a:extLst>
          </p:cNvPr>
          <p:cNvSpPr txBox="1"/>
          <p:nvPr/>
        </p:nvSpPr>
        <p:spPr>
          <a:xfrm>
            <a:off x="4237804" y="368252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0CF2175-BD4E-7F9A-A0D8-3209507D8C74}"/>
              </a:ext>
            </a:extLst>
          </p:cNvPr>
          <p:cNvCxnSpPr>
            <a:cxnSpLocks/>
            <a:stCxn id="7" idx="7"/>
            <a:endCxn id="151" idx="2"/>
          </p:cNvCxnSpPr>
          <p:nvPr/>
        </p:nvCxnSpPr>
        <p:spPr>
          <a:xfrm>
            <a:off x="1185133" y="3916385"/>
            <a:ext cx="952826" cy="3162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2AC8919-578F-923C-0643-78B8CBB0370D}"/>
              </a:ext>
            </a:extLst>
          </p:cNvPr>
          <p:cNvSpPr txBox="1"/>
          <p:nvPr/>
        </p:nvSpPr>
        <p:spPr>
          <a:xfrm>
            <a:off x="1698268" y="410376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6DBDC39-CB94-8D2E-43DF-9D2B70E60E68}"/>
              </a:ext>
            </a:extLst>
          </p:cNvPr>
          <p:cNvSpPr/>
          <p:nvPr/>
        </p:nvSpPr>
        <p:spPr>
          <a:xfrm>
            <a:off x="2137959" y="404975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779A0F4-F266-F5D7-6AF4-EC173A575485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 flipV="1">
            <a:off x="2503719" y="4228581"/>
            <a:ext cx="446689" cy="40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D20A82A-6CFD-5B19-3F57-35AF7EAF3431}"/>
              </a:ext>
            </a:extLst>
          </p:cNvPr>
          <p:cNvSpPr txBox="1"/>
          <p:nvPr/>
        </p:nvSpPr>
        <p:spPr>
          <a:xfrm>
            <a:off x="2596132" y="42272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!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4041A56-A0F3-25B5-E1FF-0D08B0C38216}"/>
              </a:ext>
            </a:extLst>
          </p:cNvPr>
          <p:cNvSpPr/>
          <p:nvPr/>
        </p:nvSpPr>
        <p:spPr>
          <a:xfrm>
            <a:off x="2950408" y="404570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49219E0-EB94-6B08-878C-4857FDF0E1D3}"/>
              </a:ext>
            </a:extLst>
          </p:cNvPr>
          <p:cNvCxnSpPr>
            <a:cxnSpLocks/>
            <a:stCxn id="165" idx="6"/>
            <a:endCxn id="386" idx="2"/>
          </p:cNvCxnSpPr>
          <p:nvPr/>
        </p:nvCxnSpPr>
        <p:spPr>
          <a:xfrm flipV="1">
            <a:off x="4048406" y="4088858"/>
            <a:ext cx="2348586" cy="14027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573DAFE-DD3B-DEB8-4559-D15B2712ADE2}"/>
              </a:ext>
            </a:extLst>
          </p:cNvPr>
          <p:cNvSpPr txBox="1"/>
          <p:nvPr/>
        </p:nvSpPr>
        <p:spPr>
          <a:xfrm>
            <a:off x="4290263" y="421383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12732EE-1DDD-F382-C299-97619630D715}"/>
              </a:ext>
            </a:extLst>
          </p:cNvPr>
          <p:cNvCxnSpPr>
            <a:cxnSpLocks/>
            <a:stCxn id="142" idx="6"/>
            <a:endCxn id="162" idx="2"/>
          </p:cNvCxnSpPr>
          <p:nvPr/>
        </p:nvCxnSpPr>
        <p:spPr>
          <a:xfrm>
            <a:off x="3187228" y="3652535"/>
            <a:ext cx="3125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4C4F6B2-A64C-AE71-415A-C93FED72AACA}"/>
              </a:ext>
            </a:extLst>
          </p:cNvPr>
          <p:cNvSpPr txBox="1"/>
          <p:nvPr/>
        </p:nvSpPr>
        <p:spPr>
          <a:xfrm>
            <a:off x="3227065" y="359901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15DBEB5-74D4-0720-39BE-AF4A3E8C19FC}"/>
              </a:ext>
            </a:extLst>
          </p:cNvPr>
          <p:cNvSpPr/>
          <p:nvPr/>
        </p:nvSpPr>
        <p:spPr>
          <a:xfrm>
            <a:off x="3499766" y="346965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B7C6258-C9B7-F41C-0917-60EC80ED83CC}"/>
              </a:ext>
            </a:extLst>
          </p:cNvPr>
          <p:cNvCxnSpPr>
            <a:cxnSpLocks/>
            <a:stCxn id="157" idx="6"/>
            <a:endCxn id="165" idx="2"/>
          </p:cNvCxnSpPr>
          <p:nvPr/>
        </p:nvCxnSpPr>
        <p:spPr>
          <a:xfrm>
            <a:off x="3316168" y="4228581"/>
            <a:ext cx="366478" cy="5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3F1CA61-1684-F625-A95A-FAA2B750D75C}"/>
              </a:ext>
            </a:extLst>
          </p:cNvPr>
          <p:cNvSpPr txBox="1"/>
          <p:nvPr/>
        </p:nvSpPr>
        <p:spPr>
          <a:xfrm>
            <a:off x="3407530" y="422304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170EC4B9-BF60-B537-AC08-76B14947ED92}"/>
              </a:ext>
            </a:extLst>
          </p:cNvPr>
          <p:cNvSpPr/>
          <p:nvPr/>
        </p:nvSpPr>
        <p:spPr>
          <a:xfrm>
            <a:off x="3682646" y="404625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50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22</cp:revision>
  <dcterms:created xsi:type="dcterms:W3CDTF">2022-05-13T13:42:14Z</dcterms:created>
  <dcterms:modified xsi:type="dcterms:W3CDTF">2022-05-14T09:31:04Z</dcterms:modified>
</cp:coreProperties>
</file>