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6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2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3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62D2-9BAB-FCDF-EB8E-843499713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9C4B3-2DE6-722F-5E7D-8D76EFA3D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399" indent="0" algn="ctr">
              <a:buNone/>
              <a:defRPr sz="1800"/>
            </a:lvl3pPr>
            <a:lvl4pPr marL="1371599" indent="0" algn="ctr">
              <a:buNone/>
              <a:defRPr sz="1600"/>
            </a:lvl4pPr>
            <a:lvl5pPr marL="1828798" indent="0" algn="ctr">
              <a:buNone/>
              <a:defRPr sz="1600"/>
            </a:lvl5pPr>
            <a:lvl6pPr marL="2285998" indent="0" algn="ctr">
              <a:buNone/>
              <a:defRPr sz="1600"/>
            </a:lvl6pPr>
            <a:lvl7pPr marL="2743197" indent="0" algn="ctr">
              <a:buNone/>
              <a:defRPr sz="1600"/>
            </a:lvl7pPr>
            <a:lvl8pPr marL="3200397" indent="0" algn="ctr">
              <a:buNone/>
              <a:defRPr sz="1600"/>
            </a:lvl8pPr>
            <a:lvl9pPr marL="365759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5C10C-7FD5-DE65-BD8A-AFE58724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35314-DE2D-17DF-E0C8-D3A6D863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7CFB-E4BD-EC1E-44B1-477F00E1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9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8C55-40A8-96F4-278D-7E7BE457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3FD53-E280-E469-40CB-A3C3B9135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6824-FB18-C563-F853-0A3E319F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DC319-47E1-1B21-088F-35F2EA47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CCB8F-2890-9BC3-2D8C-AE6BD280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DCB1C-AC43-E273-623A-61BB9ECB6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692E6-35F1-1F82-9C14-C37318910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27789-AFBD-5DA3-8DEB-1AEA884C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8A28-7B81-B928-3313-FF809D7D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2DA7-3C15-85F0-6C29-F59BCA50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1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43AB-4FBF-5A24-49A6-36BD580A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0963-2D1C-6C4E-85C1-403FC4EE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4BE61-0C26-E0F9-E898-3EA19220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3A26-411D-72E6-AF2F-CF2924C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48BE0-A8B1-2F00-5297-6E12007C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0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4038-3A5D-647D-1CF5-0D3767FD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2F1AE-14AA-1A11-3BA7-CE8EB9629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8B47A-5414-4D31-C813-C72B4CF0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63AC-153F-A400-1520-D3B6D0E6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509D8-BB30-0C32-49E5-4E46DFBB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3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2A46-108E-8F84-2DFC-3B96C9FF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331F-3199-0D8B-E7CD-9476E8349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E0BC2-372F-E8E2-F606-5A0960F6B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BFA03-8033-E2BD-4986-32D1713E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7AA99-7AFE-1B9B-12D4-25603502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A91B8-53A6-622B-80DB-2374DB78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9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9903-C31D-8C34-DA14-9C5B8C17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B3ACA-68BC-50BC-B868-DF7004CC3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5B537-3C7C-1D6D-3475-CDB855B5E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CD900-11C6-D6CA-B67B-798053C2F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985CD-1D58-8AEC-21FD-97B950CD0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09157-501D-C479-EE5F-D93FB2D9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5E995-595F-8AE7-3AD4-5EDC2C7B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61ADF-9662-1234-F4A7-A5CDCA79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7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FEC5-AFE3-19C0-0911-D872A3AB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96136-CB82-85A8-A197-A9F54F83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777D-FB7C-F580-74D9-87FEF035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17E08-5732-EE85-D12B-C30AF22E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E38EA-12B9-FA9C-3B99-B59DDDDA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FA849-3060-B340-7058-B773E3E7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3F0A4-04F4-EE90-FFA7-7CBDA5D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C106-90F3-0ADE-0CD7-AFF703AD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F09E-B546-F962-6E8D-1AD824523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AD092-6AAA-FCC1-9C26-F326D5DA7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281C9-6F0E-E8A5-4FFC-3B9F7538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6E38E-3B43-9D94-941C-B180EE35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F80A3-F06E-E26F-6DC5-8A93C538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1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1192-821A-04FD-DAE7-0D171D62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28DEF-D932-9BF5-1656-E4ECEECAC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399" indent="0">
              <a:buNone/>
              <a:defRPr sz="2400"/>
            </a:lvl3pPr>
            <a:lvl4pPr marL="1371599" indent="0">
              <a:buNone/>
              <a:defRPr sz="2000"/>
            </a:lvl4pPr>
            <a:lvl5pPr marL="1828798" indent="0">
              <a:buNone/>
              <a:defRPr sz="2000"/>
            </a:lvl5pPr>
            <a:lvl6pPr marL="2285998" indent="0">
              <a:buNone/>
              <a:defRPr sz="2000"/>
            </a:lvl6pPr>
            <a:lvl7pPr marL="2743197" indent="0">
              <a:buNone/>
              <a:defRPr sz="2000"/>
            </a:lvl7pPr>
            <a:lvl8pPr marL="3200397" indent="0">
              <a:buNone/>
              <a:defRPr sz="2000"/>
            </a:lvl8pPr>
            <a:lvl9pPr marL="365759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AD56F-840C-1A8D-E977-3A8197C22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BB8B8-971E-BC41-0039-E0001E24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13238-8984-BD11-B47A-69916BA6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10D43-6F61-2D81-06AD-EF8860F7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E3E7D-D989-8A29-AE08-28EBB65F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4402A-649F-DB7D-A628-F82AB158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2D92-5CF3-A279-00B4-F7C05525E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DF11-D1F2-00FA-DCFB-EFDEFC97E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9D24-F123-2CF6-256A-28ACB533D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6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6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D8537A-0922-C511-46CF-E34D2F2D7753}"/>
              </a:ext>
            </a:extLst>
          </p:cNvPr>
          <p:cNvGrpSpPr/>
          <p:nvPr/>
        </p:nvGrpSpPr>
        <p:grpSpPr>
          <a:xfrm>
            <a:off x="258640" y="3493030"/>
            <a:ext cx="1268794" cy="365760"/>
            <a:chOff x="627917" y="908092"/>
            <a:chExt cx="1268794" cy="3657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4972F1-1543-596B-61FE-233632CF13C9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CD688F0-C764-884E-0843-2C05829D3AC9}"/>
                </a:ext>
              </a:extLst>
            </p:cNvPr>
            <p:cNvCxnSpPr>
              <a:cxnSpLocks/>
              <a:stCxn id="5" idx="3"/>
              <a:endCxn id="7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2CE14AB-EE24-5823-AF0F-426281327E93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65D14D2-A7AC-9B5C-6FC0-D579BB09D7BD}"/>
              </a:ext>
            </a:extLst>
          </p:cNvPr>
          <p:cNvGrpSpPr/>
          <p:nvPr/>
        </p:nvGrpSpPr>
        <p:grpSpPr>
          <a:xfrm>
            <a:off x="1527434" y="3674110"/>
            <a:ext cx="718597" cy="230832"/>
            <a:chOff x="2678461" y="2049761"/>
            <a:chExt cx="718597" cy="2308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A83BF8E-61CC-80A9-406B-550B350D8DDF}"/>
                </a:ext>
              </a:extLst>
            </p:cNvPr>
            <p:cNvCxnSpPr>
              <a:cxnSpLocks/>
              <a:stCxn id="7" idx="6"/>
              <a:endCxn id="47" idx="2"/>
            </p:cNvCxnSpPr>
            <p:nvPr/>
          </p:nvCxnSpPr>
          <p:spPr>
            <a:xfrm flipV="1">
              <a:off x="2678461" y="2049761"/>
              <a:ext cx="718597" cy="180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DA7CED-90EB-07BE-1C69-FB71590D1AB2}"/>
                </a:ext>
              </a:extLst>
            </p:cNvPr>
            <p:cNvSpPr txBox="1"/>
            <p:nvPr/>
          </p:nvSpPr>
          <p:spPr>
            <a:xfrm>
              <a:off x="2914218" y="204976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=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0D41BE8-1971-2E8E-62B9-D15520124405}"/>
              </a:ext>
            </a:extLst>
          </p:cNvPr>
          <p:cNvGrpSpPr/>
          <p:nvPr/>
        </p:nvGrpSpPr>
        <p:grpSpPr>
          <a:xfrm>
            <a:off x="627917" y="908092"/>
            <a:ext cx="1268794" cy="365760"/>
            <a:chOff x="627917" y="908092"/>
            <a:chExt cx="1268794" cy="36576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41F2B83-E78A-EF8A-B6FF-61C2E0CFF3D2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054E8F4-0705-1481-A0D0-C76F8D10AA4A}"/>
                </a:ext>
              </a:extLst>
            </p:cNvPr>
            <p:cNvCxnSpPr>
              <a:cxnSpLocks/>
              <a:stCxn id="89" idx="3"/>
              <a:endCxn id="91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BC0A074-553F-D830-0E90-C896EB73A490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D395BEA7-0C79-D382-864F-7946C896DDD1}"/>
              </a:ext>
            </a:extLst>
          </p:cNvPr>
          <p:cNvSpPr/>
          <p:nvPr/>
        </p:nvSpPr>
        <p:spPr>
          <a:xfrm>
            <a:off x="3401765" y="90820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885FAB7-A4BC-EDA2-ADFC-E25AAACC5F94}"/>
              </a:ext>
            </a:extLst>
          </p:cNvPr>
          <p:cNvGrpSpPr/>
          <p:nvPr/>
        </p:nvGrpSpPr>
        <p:grpSpPr>
          <a:xfrm>
            <a:off x="2473960" y="1049105"/>
            <a:ext cx="533436" cy="230832"/>
            <a:chOff x="2704902" y="2010614"/>
            <a:chExt cx="533436" cy="230832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1EB492B-8708-9BCA-3E05-694E01483E3D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0E2E61F-5F81-6340-33B5-C94D2CD12D6E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56127A4-C4E2-8B52-2AB0-41FA6A6334B7}"/>
              </a:ext>
            </a:extLst>
          </p:cNvPr>
          <p:cNvSpPr/>
          <p:nvPr/>
        </p:nvSpPr>
        <p:spPr>
          <a:xfrm>
            <a:off x="4182146" y="90809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34CBCFC-BBBF-7D55-05F8-60A8A0E6867C}"/>
              </a:ext>
            </a:extLst>
          </p:cNvPr>
          <p:cNvGrpSpPr/>
          <p:nvPr/>
        </p:nvGrpSpPr>
        <p:grpSpPr>
          <a:xfrm>
            <a:off x="5109951" y="908092"/>
            <a:ext cx="365760" cy="703469"/>
            <a:chOff x="5215922" y="461052"/>
            <a:chExt cx="365760" cy="703469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A957AA2-14A5-B5E4-E8C4-7717D4E86344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F1FBD66-67DA-5B86-6111-152B51818C6C}"/>
                </a:ext>
              </a:extLst>
            </p:cNvPr>
            <p:cNvGrpSpPr/>
            <p:nvPr/>
          </p:nvGrpSpPr>
          <p:grpSpPr>
            <a:xfrm>
              <a:off x="5272578" y="778450"/>
              <a:ext cx="287565" cy="386071"/>
              <a:chOff x="5272578" y="778450"/>
              <a:chExt cx="287565" cy="386071"/>
            </a:xfrm>
          </p:grpSpPr>
          <p:sp>
            <p:nvSpPr>
              <p:cNvPr id="100" name="Arrow: U-Turn 99">
                <a:extLst>
                  <a:ext uri="{FF2B5EF4-FFF2-40B4-BE49-F238E27FC236}">
                    <a16:creationId xmlns:a16="http://schemas.microsoft.com/office/drawing/2014/main" id="{2B45E5BB-B252-1D38-5F66-5F7606A5E2F8}"/>
                  </a:ext>
                </a:extLst>
              </p:cNvPr>
              <p:cNvSpPr/>
              <p:nvPr/>
            </p:nvSpPr>
            <p:spPr>
              <a:xfrm rot="10800000" flipH="1">
                <a:off x="5272578" y="778450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11D1716-D103-C08A-CDE7-540EE5F4A7AB}"/>
                  </a:ext>
                </a:extLst>
              </p:cNvPr>
              <p:cNvSpPr txBox="1"/>
              <p:nvPr/>
            </p:nvSpPr>
            <p:spPr>
              <a:xfrm>
                <a:off x="5298154" y="933689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09C987B-08DB-2559-6504-830BE16EA5F5}"/>
              </a:ext>
            </a:extLst>
          </p:cNvPr>
          <p:cNvGrpSpPr/>
          <p:nvPr/>
        </p:nvGrpSpPr>
        <p:grpSpPr>
          <a:xfrm>
            <a:off x="5728652" y="908092"/>
            <a:ext cx="365760" cy="728515"/>
            <a:chOff x="5215922" y="461052"/>
            <a:chExt cx="365760" cy="728515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EF6ECD9-63AA-0E85-E96A-B56C01AD4F83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0612271-5613-0FEC-19E2-F426761E74C6}"/>
                </a:ext>
              </a:extLst>
            </p:cNvPr>
            <p:cNvGrpSpPr/>
            <p:nvPr/>
          </p:nvGrpSpPr>
          <p:grpSpPr>
            <a:xfrm>
              <a:off x="5272578" y="795619"/>
              <a:ext cx="287565" cy="393948"/>
              <a:chOff x="5272578" y="795619"/>
              <a:chExt cx="287565" cy="393948"/>
            </a:xfrm>
          </p:grpSpPr>
          <p:sp>
            <p:nvSpPr>
              <p:cNvPr id="105" name="Arrow: U-Turn 104">
                <a:extLst>
                  <a:ext uri="{FF2B5EF4-FFF2-40B4-BE49-F238E27FC236}">
                    <a16:creationId xmlns:a16="http://schemas.microsoft.com/office/drawing/2014/main" id="{39A3FBA7-34DA-BCBF-5CBB-4E5BF4E0D184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EC06D05-45D1-0621-43AD-DC8C1601C717}"/>
                  </a:ext>
                </a:extLst>
              </p:cNvPr>
              <p:cNvSpPr txBox="1"/>
              <p:nvPr/>
            </p:nvSpPr>
            <p:spPr>
              <a:xfrm>
                <a:off x="5308824" y="958735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E5E077D2-440C-001A-7EE8-A8E26E04429E}"/>
              </a:ext>
            </a:extLst>
          </p:cNvPr>
          <p:cNvSpPr/>
          <p:nvPr/>
        </p:nvSpPr>
        <p:spPr>
          <a:xfrm>
            <a:off x="2246031" y="3491230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422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13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AHMAD DOMA</cp:lastModifiedBy>
  <cp:revision>14</cp:revision>
  <dcterms:created xsi:type="dcterms:W3CDTF">2022-05-13T13:42:14Z</dcterms:created>
  <dcterms:modified xsi:type="dcterms:W3CDTF">2022-05-14T09:33:36Z</dcterms:modified>
</cp:coreProperties>
</file>