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01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D8537A-0922-C511-46CF-E34D2F2D7753}"/>
              </a:ext>
            </a:extLst>
          </p:cNvPr>
          <p:cNvGrpSpPr/>
          <p:nvPr/>
        </p:nvGrpSpPr>
        <p:grpSpPr>
          <a:xfrm>
            <a:off x="-56263" y="3503951"/>
            <a:ext cx="1268794" cy="365760"/>
            <a:chOff x="627917" y="908092"/>
            <a:chExt cx="1268794" cy="365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972F1-1543-596B-61FE-233632CF13C9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D688F0-C764-884E-0843-2C05829D3AC9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CE14AB-EE24-5823-AF0F-426281327E93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9EAA7AD-B405-766E-BAF8-20F7FB3A8EC4}"/>
              </a:ext>
            </a:extLst>
          </p:cNvPr>
          <p:cNvSpPr/>
          <p:nvPr/>
        </p:nvSpPr>
        <p:spPr>
          <a:xfrm>
            <a:off x="2059047" y="256636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5D14D2-A7AC-9B5C-6FC0-D579BB09D7BD}"/>
              </a:ext>
            </a:extLst>
          </p:cNvPr>
          <p:cNvGrpSpPr/>
          <p:nvPr/>
        </p:nvGrpSpPr>
        <p:grpSpPr>
          <a:xfrm>
            <a:off x="1158967" y="2749247"/>
            <a:ext cx="900080" cy="808268"/>
            <a:chOff x="2309994" y="1124898"/>
            <a:chExt cx="900080" cy="80826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A83BF8E-61CC-80A9-406B-550B350D8DDF}"/>
                </a:ext>
              </a:extLst>
            </p:cNvPr>
            <p:cNvCxnSpPr>
              <a:cxnSpLocks/>
              <a:stCxn id="7" idx="7"/>
              <a:endCxn id="8" idx="2"/>
            </p:cNvCxnSpPr>
            <p:nvPr/>
          </p:nvCxnSpPr>
          <p:spPr>
            <a:xfrm flipV="1">
              <a:off x="2309994" y="1124898"/>
              <a:ext cx="900080" cy="80826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A7CED-90EB-07BE-1C69-FB71590D1AB2}"/>
                </a:ext>
              </a:extLst>
            </p:cNvPr>
            <p:cNvSpPr txBox="1"/>
            <p:nvPr/>
          </p:nvSpPr>
          <p:spPr>
            <a:xfrm>
              <a:off x="2671171" y="15287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C0D443-57E3-1256-ADF1-F3129F0ED1E6}"/>
              </a:ext>
            </a:extLst>
          </p:cNvPr>
          <p:cNvGrpSpPr/>
          <p:nvPr/>
        </p:nvGrpSpPr>
        <p:grpSpPr>
          <a:xfrm>
            <a:off x="2424807" y="2749247"/>
            <a:ext cx="457270" cy="230832"/>
            <a:chOff x="2605517" y="1109327"/>
            <a:chExt cx="457270" cy="2308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589AE4-6143-1EB8-4133-2CEF49106EE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605517" y="1109327"/>
              <a:ext cx="45727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6E8892-77AC-B16D-9062-84C1FEAAB2D6}"/>
                </a:ext>
              </a:extLst>
            </p:cNvPr>
            <p:cNvSpPr txBox="1"/>
            <p:nvPr/>
          </p:nvSpPr>
          <p:spPr>
            <a:xfrm>
              <a:off x="2749992" y="110932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{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9FDFD4-AB32-F5E8-BD4D-58876F282B92}"/>
              </a:ext>
            </a:extLst>
          </p:cNvPr>
          <p:cNvSpPr/>
          <p:nvPr/>
        </p:nvSpPr>
        <p:spPr>
          <a:xfrm>
            <a:off x="2882077" y="256636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D41BE8-1971-2E8E-62B9-D15520124405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1F2B83-E78A-EF8A-B6FF-61C2E0CFF3D2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54E8F4-0705-1481-A0D0-C76F8D10AA4A}"/>
                </a:ext>
              </a:extLst>
            </p:cNvPr>
            <p:cNvCxnSpPr>
              <a:cxnSpLocks/>
              <a:stCxn id="89" idx="3"/>
              <a:endCxn id="91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C0A074-553F-D830-0E90-C896EB73A490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395BEA7-0C79-D382-864F-7946C896DDD1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885FAB7-A4BC-EDA2-ADFC-E25AAACC5F94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1EB492B-8708-9BCA-3E05-694E01483E3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E2E61F-5F81-6340-33B5-C94D2CD12D6E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56127A4-C4E2-8B52-2AB0-41FA6A6334B7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34CBCFC-BBBF-7D55-05F8-60A8A0E6867C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A957AA2-14A5-B5E4-E8C4-7717D4E86344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1FBD66-67DA-5B86-6111-152B51818C6C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100" name="Arrow: U-Turn 99">
                <a:extLst>
                  <a:ext uri="{FF2B5EF4-FFF2-40B4-BE49-F238E27FC236}">
                    <a16:creationId xmlns:a16="http://schemas.microsoft.com/office/drawing/2014/main" id="{2B45E5BB-B252-1D38-5F66-5F7606A5E2F8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11D1716-D103-C08A-CDE7-540EE5F4A7AB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9C987B-08DB-2559-6504-830BE16EA5F5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EF6ECD9-63AA-0E85-E96A-B56C01AD4F83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612271-5613-0FEC-19E2-F426761E74C6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105" name="Arrow: U-Turn 104">
                <a:extLst>
                  <a:ext uri="{FF2B5EF4-FFF2-40B4-BE49-F238E27FC236}">
                    <a16:creationId xmlns:a16="http://schemas.microsoft.com/office/drawing/2014/main" id="{39A3FBA7-34DA-BCBF-5CBB-4E5BF4E0D184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EC06D05-45D1-0621-43AD-DC8C1601C717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6E2EF7B-9180-7DEA-677A-3F87B4A4DC8F}"/>
              </a:ext>
            </a:extLst>
          </p:cNvPr>
          <p:cNvGrpSpPr/>
          <p:nvPr/>
        </p:nvGrpSpPr>
        <p:grpSpPr>
          <a:xfrm>
            <a:off x="3247837" y="2749247"/>
            <a:ext cx="1353633" cy="814331"/>
            <a:chOff x="-6380864" y="933888"/>
            <a:chExt cx="1353633" cy="814331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06AE4FD-E9CA-9025-5985-48BE50CCABC0}"/>
                </a:ext>
              </a:extLst>
            </p:cNvPr>
            <p:cNvCxnSpPr>
              <a:cxnSpLocks/>
              <a:stCxn id="26" idx="6"/>
              <a:endCxn id="386" idx="1"/>
            </p:cNvCxnSpPr>
            <p:nvPr/>
          </p:nvCxnSpPr>
          <p:spPr>
            <a:xfrm>
              <a:off x="-6380864" y="933888"/>
              <a:ext cx="1353633" cy="8143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4DC17A-CB74-ED04-47FA-25EA090E5168}"/>
                </a:ext>
              </a:extLst>
            </p:cNvPr>
            <p:cNvSpPr txBox="1"/>
            <p:nvPr/>
          </p:nvSpPr>
          <p:spPr>
            <a:xfrm>
              <a:off x="-5946947" y="124263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310" name="Oval 309">
            <a:extLst>
              <a:ext uri="{FF2B5EF4-FFF2-40B4-BE49-F238E27FC236}">
                <a16:creationId xmlns:a16="http://schemas.microsoft.com/office/drawing/2014/main" id="{65B3733D-7891-DCC9-1E47-DF402B9F084C}"/>
              </a:ext>
            </a:extLst>
          </p:cNvPr>
          <p:cNvSpPr/>
          <p:nvPr/>
        </p:nvSpPr>
        <p:spPr>
          <a:xfrm>
            <a:off x="2097748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DA996D7C-1410-AD78-2406-EA16B8D52D6D}"/>
              </a:ext>
            </a:extLst>
          </p:cNvPr>
          <p:cNvSpPr/>
          <p:nvPr/>
        </p:nvSpPr>
        <p:spPr>
          <a:xfrm>
            <a:off x="2928926" y="458874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C422FF3-760A-3327-B999-8DB83FC35BFE}"/>
              </a:ext>
            </a:extLst>
          </p:cNvPr>
          <p:cNvGrpSpPr/>
          <p:nvPr/>
        </p:nvGrpSpPr>
        <p:grpSpPr>
          <a:xfrm>
            <a:off x="1158967" y="3816147"/>
            <a:ext cx="938781" cy="955474"/>
            <a:chOff x="2517841" y="1170654"/>
            <a:chExt cx="938781" cy="955474"/>
          </a:xfrm>
        </p:grpSpPr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54339A6D-2192-CA62-B453-7766E19241B3}"/>
                </a:ext>
              </a:extLst>
            </p:cNvPr>
            <p:cNvCxnSpPr>
              <a:cxnSpLocks/>
              <a:stCxn id="7" idx="5"/>
              <a:endCxn id="310" idx="2"/>
            </p:cNvCxnSpPr>
            <p:nvPr/>
          </p:nvCxnSpPr>
          <p:spPr>
            <a:xfrm>
              <a:off x="2517841" y="1170654"/>
              <a:ext cx="938781" cy="9554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CB0B01D-B9C8-D4DD-A364-CE1A61045A74}"/>
                </a:ext>
              </a:extLst>
            </p:cNvPr>
            <p:cNvSpPr txBox="1"/>
            <p:nvPr/>
          </p:nvSpPr>
          <p:spPr>
            <a:xfrm>
              <a:off x="2805235" y="166022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360B5F9-4CDB-9211-BE24-DA0EB7BF2CCF}"/>
              </a:ext>
            </a:extLst>
          </p:cNvPr>
          <p:cNvGrpSpPr/>
          <p:nvPr/>
        </p:nvGrpSpPr>
        <p:grpSpPr>
          <a:xfrm>
            <a:off x="2463508" y="4723669"/>
            <a:ext cx="465418" cy="230832"/>
            <a:chOff x="2613904" y="1740859"/>
            <a:chExt cx="465418" cy="230832"/>
          </a:xfrm>
        </p:grpSpPr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FD28603E-4468-BACF-D89A-6B9E22770B8F}"/>
                </a:ext>
              </a:extLst>
            </p:cNvPr>
            <p:cNvCxnSpPr>
              <a:cxnSpLocks/>
              <a:stCxn id="310" idx="6"/>
              <a:endCxn id="311" idx="2"/>
            </p:cNvCxnSpPr>
            <p:nvPr/>
          </p:nvCxnSpPr>
          <p:spPr>
            <a:xfrm>
              <a:off x="2613904" y="1788811"/>
              <a:ext cx="46541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94732AA-C7DF-B4C8-EE61-69DEB9347594}"/>
                </a:ext>
              </a:extLst>
            </p:cNvPr>
            <p:cNvSpPr txBox="1"/>
            <p:nvPr/>
          </p:nvSpPr>
          <p:spPr>
            <a:xfrm>
              <a:off x="2719678" y="17408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]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10CDB95-CFB1-E5CC-4F0F-D186A3D376BF}"/>
              </a:ext>
            </a:extLst>
          </p:cNvPr>
          <p:cNvGrpSpPr/>
          <p:nvPr/>
        </p:nvGrpSpPr>
        <p:grpSpPr>
          <a:xfrm>
            <a:off x="3294686" y="3822210"/>
            <a:ext cx="1306784" cy="949411"/>
            <a:chOff x="-5853985" y="1085206"/>
            <a:chExt cx="1306784" cy="949411"/>
          </a:xfrm>
        </p:grpSpPr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D6E5AEC9-8493-2AB6-D2F3-116CA3E9BBB2}"/>
                </a:ext>
              </a:extLst>
            </p:cNvPr>
            <p:cNvCxnSpPr>
              <a:cxnSpLocks/>
              <a:stCxn id="311" idx="6"/>
              <a:endCxn id="386" idx="3"/>
            </p:cNvCxnSpPr>
            <p:nvPr/>
          </p:nvCxnSpPr>
          <p:spPr>
            <a:xfrm flipV="1">
              <a:off x="-5853985" y="1085206"/>
              <a:ext cx="1306784" cy="9494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DD5B5C29-ED44-1C9E-40FB-FAED843FA690}"/>
                </a:ext>
              </a:extLst>
            </p:cNvPr>
            <p:cNvSpPr txBox="1"/>
            <p:nvPr/>
          </p:nvSpPr>
          <p:spPr>
            <a:xfrm>
              <a:off x="-5388425" y="168412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386" name="Oval 385">
            <a:extLst>
              <a:ext uri="{FF2B5EF4-FFF2-40B4-BE49-F238E27FC236}">
                <a16:creationId xmlns:a16="http://schemas.microsoft.com/office/drawing/2014/main" id="{5E7C0CF6-83DE-EC0C-53B6-2B2D88B5AAC4}"/>
              </a:ext>
            </a:extLst>
          </p:cNvPr>
          <p:cNvSpPr/>
          <p:nvPr/>
        </p:nvSpPr>
        <p:spPr>
          <a:xfrm>
            <a:off x="4547906" y="3510014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8EA986-236B-6BB5-9266-944FEEA8E5EA}"/>
              </a:ext>
            </a:extLst>
          </p:cNvPr>
          <p:cNvGrpSpPr/>
          <p:nvPr/>
        </p:nvGrpSpPr>
        <p:grpSpPr>
          <a:xfrm>
            <a:off x="1212531" y="3412511"/>
            <a:ext cx="846516" cy="349271"/>
            <a:chOff x="1882276" y="1364231"/>
            <a:chExt cx="846516" cy="349271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B7C8998-4256-266C-732F-45AEE5A0C76D}"/>
                </a:ext>
              </a:extLst>
            </p:cNvPr>
            <p:cNvCxnSpPr>
              <a:cxnSpLocks/>
              <a:stCxn id="7" idx="6"/>
              <a:endCxn id="121" idx="2"/>
            </p:cNvCxnSpPr>
            <p:nvPr/>
          </p:nvCxnSpPr>
          <p:spPr>
            <a:xfrm flipV="1">
              <a:off x="1882276" y="1364231"/>
              <a:ext cx="846516" cy="2743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82927B8-5643-FB14-3DFB-8BFA681A0BA3}"/>
                </a:ext>
              </a:extLst>
            </p:cNvPr>
            <p:cNvSpPr txBox="1"/>
            <p:nvPr/>
          </p:nvSpPr>
          <p:spPr>
            <a:xfrm>
              <a:off x="2195690" y="148267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C447BBC0-EBE9-C358-186C-51B6730D6147}"/>
              </a:ext>
            </a:extLst>
          </p:cNvPr>
          <p:cNvSpPr/>
          <p:nvPr/>
        </p:nvSpPr>
        <p:spPr>
          <a:xfrm>
            <a:off x="2059047" y="32296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10B29A7-8FC2-9C9D-8786-424EC94E52E1}"/>
              </a:ext>
            </a:extLst>
          </p:cNvPr>
          <p:cNvGrpSpPr/>
          <p:nvPr/>
        </p:nvGrpSpPr>
        <p:grpSpPr>
          <a:xfrm>
            <a:off x="2424807" y="3382538"/>
            <a:ext cx="600675" cy="230832"/>
            <a:chOff x="2405636" y="1141944"/>
            <a:chExt cx="600675" cy="23083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42BE8F6-AC13-9360-E6BE-5A469659098C}"/>
                </a:ext>
              </a:extLst>
            </p:cNvPr>
            <p:cNvCxnSpPr>
              <a:cxnSpLocks/>
              <a:stCxn id="121" idx="6"/>
              <a:endCxn id="127" idx="2"/>
            </p:cNvCxnSpPr>
            <p:nvPr/>
          </p:nvCxnSpPr>
          <p:spPr>
            <a:xfrm>
              <a:off x="2405636" y="1171917"/>
              <a:ext cx="60067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37FE31-7B88-1209-8384-58C6D7734109}"/>
                </a:ext>
              </a:extLst>
            </p:cNvPr>
            <p:cNvSpPr txBox="1"/>
            <p:nvPr/>
          </p:nvSpPr>
          <p:spPr>
            <a:xfrm>
              <a:off x="2579716" y="114194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}</a:t>
              </a:r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4A04E63D-F502-24D5-720F-491370CF7588}"/>
              </a:ext>
            </a:extLst>
          </p:cNvPr>
          <p:cNvSpPr/>
          <p:nvPr/>
        </p:nvSpPr>
        <p:spPr>
          <a:xfrm>
            <a:off x="3025482" y="32296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A8B29E3-7D68-2A17-D335-49533B081F55}"/>
              </a:ext>
            </a:extLst>
          </p:cNvPr>
          <p:cNvGrpSpPr/>
          <p:nvPr/>
        </p:nvGrpSpPr>
        <p:grpSpPr>
          <a:xfrm>
            <a:off x="3391242" y="3412511"/>
            <a:ext cx="1156664" cy="296916"/>
            <a:chOff x="-6341581" y="1201871"/>
            <a:chExt cx="1156664" cy="296916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D3DD5E9-54F8-9159-D26E-96543D547B3B}"/>
                </a:ext>
              </a:extLst>
            </p:cNvPr>
            <p:cNvCxnSpPr>
              <a:cxnSpLocks/>
              <a:stCxn id="127" idx="6"/>
              <a:endCxn id="386" idx="2"/>
            </p:cNvCxnSpPr>
            <p:nvPr/>
          </p:nvCxnSpPr>
          <p:spPr>
            <a:xfrm>
              <a:off x="-6341581" y="1201871"/>
              <a:ext cx="1156664" cy="2803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9DAA030-7524-A6EE-E2EB-CF3467B06D95}"/>
                </a:ext>
              </a:extLst>
            </p:cNvPr>
            <p:cNvSpPr txBox="1"/>
            <p:nvPr/>
          </p:nvSpPr>
          <p:spPr>
            <a:xfrm>
              <a:off x="-6251122" y="12679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4D0636-7BC7-4D22-563F-DB30263F0B4F}"/>
              </a:ext>
            </a:extLst>
          </p:cNvPr>
          <p:cNvGrpSpPr/>
          <p:nvPr/>
        </p:nvGrpSpPr>
        <p:grpSpPr>
          <a:xfrm>
            <a:off x="1212531" y="3686831"/>
            <a:ext cx="845465" cy="374048"/>
            <a:chOff x="1729876" y="1486151"/>
            <a:chExt cx="845465" cy="374048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4501D08-12BD-CEAF-B7C0-F5EA82AB4ECD}"/>
                </a:ext>
              </a:extLst>
            </p:cNvPr>
            <p:cNvCxnSpPr>
              <a:cxnSpLocks/>
              <a:stCxn id="7" idx="6"/>
              <a:endCxn id="141" idx="2"/>
            </p:cNvCxnSpPr>
            <p:nvPr/>
          </p:nvCxnSpPr>
          <p:spPr>
            <a:xfrm>
              <a:off x="1729876" y="1486151"/>
              <a:ext cx="845465" cy="3057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644C79-2597-353E-28B6-4E3DFA4A7ABE}"/>
                </a:ext>
              </a:extLst>
            </p:cNvPr>
            <p:cNvSpPr txBox="1"/>
            <p:nvPr/>
          </p:nvSpPr>
          <p:spPr>
            <a:xfrm>
              <a:off x="2044952" y="162936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9B432702-44E3-96ED-EF36-94D76C6BC933}"/>
              </a:ext>
            </a:extLst>
          </p:cNvPr>
          <p:cNvSpPr/>
          <p:nvPr/>
        </p:nvSpPr>
        <p:spPr>
          <a:xfrm>
            <a:off x="2057996" y="380973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64FF3C2-5D2D-20BA-BA3B-4CAF08BEB53D}"/>
              </a:ext>
            </a:extLst>
          </p:cNvPr>
          <p:cNvGrpSpPr/>
          <p:nvPr/>
        </p:nvGrpSpPr>
        <p:grpSpPr>
          <a:xfrm>
            <a:off x="2423756" y="3966700"/>
            <a:ext cx="668965" cy="230832"/>
            <a:chOff x="2252185" y="1573706"/>
            <a:chExt cx="668965" cy="230832"/>
          </a:xfrm>
        </p:grpSpPr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1DDC0A4-CF1A-894D-FB4E-03E95B010A88}"/>
                </a:ext>
              </a:extLst>
            </p:cNvPr>
            <p:cNvCxnSpPr>
              <a:cxnSpLocks/>
              <a:stCxn id="141" idx="6"/>
              <a:endCxn id="150" idx="2"/>
            </p:cNvCxnSpPr>
            <p:nvPr/>
          </p:nvCxnSpPr>
          <p:spPr>
            <a:xfrm flipV="1">
              <a:off x="2252185" y="1595563"/>
              <a:ext cx="668965" cy="405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E2DF8C6-C5E9-8146-8037-8C1186B5E1F4}"/>
                </a:ext>
              </a:extLst>
            </p:cNvPr>
            <p:cNvSpPr txBox="1"/>
            <p:nvPr/>
          </p:nvSpPr>
          <p:spPr>
            <a:xfrm>
              <a:off x="2436172" y="157370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[</a:t>
              </a:r>
            </a:p>
          </p:txBody>
        </p:sp>
      </p:grpSp>
      <p:sp>
        <p:nvSpPr>
          <p:cNvPr id="150" name="Oval 149">
            <a:extLst>
              <a:ext uri="{FF2B5EF4-FFF2-40B4-BE49-F238E27FC236}">
                <a16:creationId xmlns:a16="http://schemas.microsoft.com/office/drawing/2014/main" id="{E9BE25CD-E185-8B1B-97A6-9F68E4315A45}"/>
              </a:ext>
            </a:extLst>
          </p:cNvPr>
          <p:cNvSpPr/>
          <p:nvPr/>
        </p:nvSpPr>
        <p:spPr>
          <a:xfrm>
            <a:off x="3092721" y="380567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2EF146A-A4B4-24B4-62A5-565934C5DF83}"/>
              </a:ext>
            </a:extLst>
          </p:cNvPr>
          <p:cNvGrpSpPr/>
          <p:nvPr/>
        </p:nvGrpSpPr>
        <p:grpSpPr>
          <a:xfrm>
            <a:off x="3458481" y="3692894"/>
            <a:ext cx="1089425" cy="389953"/>
            <a:chOff x="-6426742" y="1329854"/>
            <a:chExt cx="1089425" cy="389953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E931627-A8EC-470C-CD02-8FDD9BBB8F8D}"/>
                </a:ext>
              </a:extLst>
            </p:cNvPr>
            <p:cNvCxnSpPr>
              <a:cxnSpLocks/>
              <a:stCxn id="150" idx="6"/>
              <a:endCxn id="386" idx="2"/>
            </p:cNvCxnSpPr>
            <p:nvPr/>
          </p:nvCxnSpPr>
          <p:spPr>
            <a:xfrm flipV="1">
              <a:off x="-6426742" y="1329854"/>
              <a:ext cx="1089425" cy="29566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8044C89-0881-A5B0-CB49-AC04EF488D96}"/>
                </a:ext>
              </a:extLst>
            </p:cNvPr>
            <p:cNvSpPr txBox="1"/>
            <p:nvPr/>
          </p:nvSpPr>
          <p:spPr>
            <a:xfrm>
              <a:off x="-6224777" y="148897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900" b="0" i="0" dirty="0">
                  <a:solidFill>
                    <a:srgbClr val="202124"/>
                  </a:solidFill>
                  <a:effectLst/>
                  <a:latin typeface="Helvetica Neue"/>
                </a:rPr>
                <a:t>ε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20</cp:revision>
  <dcterms:created xsi:type="dcterms:W3CDTF">2022-05-13T13:42:14Z</dcterms:created>
  <dcterms:modified xsi:type="dcterms:W3CDTF">2022-05-14T09:35:30Z</dcterms:modified>
</cp:coreProperties>
</file>