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83" autoAdjust="0"/>
  </p:normalViewPr>
  <p:slideViewPr>
    <p:cSldViewPr snapToGrid="0">
      <p:cViewPr>
        <p:scale>
          <a:sx n="75" d="100"/>
          <a:sy n="75" d="100"/>
        </p:scale>
        <p:origin x="25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75787" y="3224642"/>
            <a:ext cx="1268824" cy="365760"/>
            <a:chOff x="627887" y="908092"/>
            <a:chExt cx="126882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887" y="982505"/>
              <a:ext cx="48841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>
              <a:off x="1116300" y="1074838"/>
              <a:ext cx="414651" cy="1613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648327" y="2595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83BF8E-61CC-80A9-406B-550B350D8DD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344611" y="442407"/>
            <a:ext cx="1303716" cy="29651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A7CED-90EB-07BE-1C69-FB71590D1AB2}"/>
              </a:ext>
            </a:extLst>
          </p:cNvPr>
          <p:cNvSpPr txBox="1"/>
          <p:nvPr/>
        </p:nvSpPr>
        <p:spPr>
          <a:xfrm>
            <a:off x="2159333" y="1587411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589AE4-6143-1EB8-4133-2CEF49106EE4}"/>
              </a:ext>
            </a:extLst>
          </p:cNvPr>
          <p:cNvCxnSpPr>
            <a:cxnSpLocks/>
            <a:stCxn id="8" idx="6"/>
            <a:endCxn id="26" idx="2"/>
          </p:cNvCxnSpPr>
          <p:nvPr/>
        </p:nvCxnSpPr>
        <p:spPr>
          <a:xfrm>
            <a:off x="3014087" y="442407"/>
            <a:ext cx="67489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6E8892-77AC-B16D-9062-84C1FEAAB2D6}"/>
              </a:ext>
            </a:extLst>
          </p:cNvPr>
          <p:cNvSpPr txBox="1"/>
          <p:nvPr/>
        </p:nvSpPr>
        <p:spPr>
          <a:xfrm>
            <a:off x="3260286" y="432272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3688982" y="2595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06AE4FD-E9CA-9025-5985-48BE50CCABC0}"/>
              </a:ext>
            </a:extLst>
          </p:cNvPr>
          <p:cNvCxnSpPr>
            <a:cxnSpLocks/>
            <a:stCxn id="26" idx="6"/>
            <a:endCxn id="386" idx="2"/>
          </p:cNvCxnSpPr>
          <p:nvPr/>
        </p:nvCxnSpPr>
        <p:spPr>
          <a:xfrm>
            <a:off x="4054742" y="442407"/>
            <a:ext cx="1646031" cy="298659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Oval 309">
            <a:extLst>
              <a:ext uri="{FF2B5EF4-FFF2-40B4-BE49-F238E27FC236}">
                <a16:creationId xmlns:a16="http://schemas.microsoft.com/office/drawing/2014/main" id="{65B3733D-7891-DCC9-1E47-DF402B9F084C}"/>
              </a:ext>
            </a:extLst>
          </p:cNvPr>
          <p:cNvSpPr/>
          <p:nvPr/>
        </p:nvSpPr>
        <p:spPr>
          <a:xfrm>
            <a:off x="2664129" y="20944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DA996D7C-1410-AD78-2406-EA16B8D52D6D}"/>
              </a:ext>
            </a:extLst>
          </p:cNvPr>
          <p:cNvSpPr/>
          <p:nvPr/>
        </p:nvSpPr>
        <p:spPr>
          <a:xfrm>
            <a:off x="3688982" y="20944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4339A6D-2192-CA62-B453-7766E19241B3}"/>
              </a:ext>
            </a:extLst>
          </p:cNvPr>
          <p:cNvCxnSpPr>
            <a:cxnSpLocks/>
            <a:stCxn id="7" idx="6"/>
            <a:endCxn id="310" idx="2"/>
          </p:cNvCxnSpPr>
          <p:nvPr/>
        </p:nvCxnSpPr>
        <p:spPr>
          <a:xfrm flipV="1">
            <a:off x="1344611" y="2277372"/>
            <a:ext cx="1319518" cy="113015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BCB0B01D-B9C8-D4DD-A364-CE1A61045A74}"/>
              </a:ext>
            </a:extLst>
          </p:cNvPr>
          <p:cNvSpPr txBox="1"/>
          <p:nvPr/>
        </p:nvSpPr>
        <p:spPr>
          <a:xfrm>
            <a:off x="2042951" y="2804306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D28603E-4468-BACF-D89A-6B9E22770B8F}"/>
              </a:ext>
            </a:extLst>
          </p:cNvPr>
          <p:cNvCxnSpPr>
            <a:cxnSpLocks/>
            <a:stCxn id="310" idx="6"/>
            <a:endCxn id="311" idx="2"/>
          </p:cNvCxnSpPr>
          <p:nvPr/>
        </p:nvCxnSpPr>
        <p:spPr>
          <a:xfrm>
            <a:off x="3029889" y="2277372"/>
            <a:ext cx="65909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594732AA-C7DF-B4C8-EE61-69DEB9347594}"/>
              </a:ext>
            </a:extLst>
          </p:cNvPr>
          <p:cNvSpPr txBox="1"/>
          <p:nvPr/>
        </p:nvSpPr>
        <p:spPr>
          <a:xfrm>
            <a:off x="3318738" y="2324084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3</a:t>
            </a:r>
          </a:p>
        </p:txBody>
      </p: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D6E5AEC9-8493-2AB6-D2F3-116CA3E9BBB2}"/>
              </a:ext>
            </a:extLst>
          </p:cNvPr>
          <p:cNvCxnSpPr>
            <a:cxnSpLocks/>
            <a:stCxn id="311" idx="6"/>
            <a:endCxn id="386" idx="2"/>
          </p:cNvCxnSpPr>
          <p:nvPr/>
        </p:nvCxnSpPr>
        <p:spPr>
          <a:xfrm>
            <a:off x="4054742" y="2277372"/>
            <a:ext cx="1646031" cy="115162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Oval 385">
            <a:extLst>
              <a:ext uri="{FF2B5EF4-FFF2-40B4-BE49-F238E27FC236}">
                <a16:creationId xmlns:a16="http://schemas.microsoft.com/office/drawing/2014/main" id="{5E7C0CF6-83DE-EC0C-53B6-2B2D88B5AAC4}"/>
              </a:ext>
            </a:extLst>
          </p:cNvPr>
          <p:cNvSpPr/>
          <p:nvPr/>
        </p:nvSpPr>
        <p:spPr>
          <a:xfrm>
            <a:off x="5700773" y="324612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7C8998-4256-266C-732F-45AEE5A0C76D}"/>
              </a:ext>
            </a:extLst>
          </p:cNvPr>
          <p:cNvCxnSpPr>
            <a:cxnSpLocks/>
            <a:stCxn id="7" idx="6"/>
            <a:endCxn id="121" idx="2"/>
          </p:cNvCxnSpPr>
          <p:nvPr/>
        </p:nvCxnSpPr>
        <p:spPr>
          <a:xfrm flipV="1">
            <a:off x="1344611" y="1085871"/>
            <a:ext cx="1303716" cy="23216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82927B8-5643-FB14-3DFB-8BFA681A0BA3}"/>
              </a:ext>
            </a:extLst>
          </p:cNvPr>
          <p:cNvSpPr txBox="1"/>
          <p:nvPr/>
        </p:nvSpPr>
        <p:spPr>
          <a:xfrm>
            <a:off x="2143536" y="2032368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447BBC0-EBE9-C358-186C-51B6730D6147}"/>
              </a:ext>
            </a:extLst>
          </p:cNvPr>
          <p:cNvSpPr/>
          <p:nvPr/>
        </p:nvSpPr>
        <p:spPr>
          <a:xfrm>
            <a:off x="2648327" y="90299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42BE8F6-AC13-9360-E6BE-5A469659098C}"/>
              </a:ext>
            </a:extLst>
          </p:cNvPr>
          <p:cNvCxnSpPr>
            <a:cxnSpLocks/>
            <a:stCxn id="121" idx="6"/>
            <a:endCxn id="127" idx="2"/>
          </p:cNvCxnSpPr>
          <p:nvPr/>
        </p:nvCxnSpPr>
        <p:spPr>
          <a:xfrm>
            <a:off x="3014087" y="1085871"/>
            <a:ext cx="6667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A37FE31-7B88-1209-8384-58C6D7734109}"/>
              </a:ext>
            </a:extLst>
          </p:cNvPr>
          <p:cNvSpPr txBox="1"/>
          <p:nvPr/>
        </p:nvSpPr>
        <p:spPr>
          <a:xfrm>
            <a:off x="3291464" y="1127508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1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A04E63D-F502-24D5-720F-491370CF7588}"/>
              </a:ext>
            </a:extLst>
          </p:cNvPr>
          <p:cNvSpPr/>
          <p:nvPr/>
        </p:nvSpPr>
        <p:spPr>
          <a:xfrm>
            <a:off x="3680863" y="90299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D3DD5E9-54F8-9159-D26E-96543D547B3B}"/>
              </a:ext>
            </a:extLst>
          </p:cNvPr>
          <p:cNvCxnSpPr>
            <a:cxnSpLocks/>
            <a:stCxn id="127" idx="6"/>
            <a:endCxn id="386" idx="2"/>
          </p:cNvCxnSpPr>
          <p:nvPr/>
        </p:nvCxnSpPr>
        <p:spPr>
          <a:xfrm>
            <a:off x="4046623" y="1085871"/>
            <a:ext cx="1654150" cy="23431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4501D08-12BD-CEAF-B7C0-F5EA82AB4ECD}"/>
              </a:ext>
            </a:extLst>
          </p:cNvPr>
          <p:cNvCxnSpPr>
            <a:cxnSpLocks/>
            <a:stCxn id="7" idx="6"/>
            <a:endCxn id="141" idx="2"/>
          </p:cNvCxnSpPr>
          <p:nvPr/>
        </p:nvCxnSpPr>
        <p:spPr>
          <a:xfrm flipV="1">
            <a:off x="1344611" y="1665974"/>
            <a:ext cx="1302665" cy="174154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1644C79-2597-353E-28B6-4E3DFA4A7ABE}"/>
              </a:ext>
            </a:extLst>
          </p:cNvPr>
          <p:cNvSpPr txBox="1"/>
          <p:nvPr/>
        </p:nvSpPr>
        <p:spPr>
          <a:xfrm>
            <a:off x="2163964" y="2370684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B432702-44E3-96ED-EF36-94D76C6BC933}"/>
              </a:ext>
            </a:extLst>
          </p:cNvPr>
          <p:cNvSpPr/>
          <p:nvPr/>
        </p:nvSpPr>
        <p:spPr>
          <a:xfrm>
            <a:off x="2647276" y="148309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1DDC0A4-CF1A-894D-FB4E-03E95B010A88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013036" y="1661917"/>
            <a:ext cx="668965" cy="40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E2DF8C6-C5E9-8146-8037-8C1186B5E1F4}"/>
              </a:ext>
            </a:extLst>
          </p:cNvPr>
          <p:cNvSpPr txBox="1"/>
          <p:nvPr/>
        </p:nvSpPr>
        <p:spPr>
          <a:xfrm>
            <a:off x="3289074" y="1722125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2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9BE25CD-E185-8B1B-97A6-9F68E4315A45}"/>
              </a:ext>
            </a:extLst>
          </p:cNvPr>
          <p:cNvSpPr/>
          <p:nvPr/>
        </p:nvSpPr>
        <p:spPr>
          <a:xfrm>
            <a:off x="3682001" y="147903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E931627-A8EC-470C-CD02-8FDD9BBB8F8D}"/>
              </a:ext>
            </a:extLst>
          </p:cNvPr>
          <p:cNvCxnSpPr>
            <a:cxnSpLocks/>
            <a:stCxn id="150" idx="6"/>
            <a:endCxn id="386" idx="2"/>
          </p:cNvCxnSpPr>
          <p:nvPr/>
        </p:nvCxnSpPr>
        <p:spPr>
          <a:xfrm>
            <a:off x="4047761" y="1661917"/>
            <a:ext cx="1653012" cy="176708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4A30715-CCD9-23A0-D7AB-0375502D4F1B}"/>
              </a:ext>
            </a:extLst>
          </p:cNvPr>
          <p:cNvSpPr/>
          <p:nvPr/>
        </p:nvSpPr>
        <p:spPr>
          <a:xfrm>
            <a:off x="2678289" y="274584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54D3FAF-D1B3-4F73-B0EA-4B7F143930E1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>
            <a:off x="3044049" y="2928727"/>
            <a:ext cx="67489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D48F1F0-D30F-3DEB-FE48-3D59111CF157}"/>
              </a:ext>
            </a:extLst>
          </p:cNvPr>
          <p:cNvSpPr txBox="1"/>
          <p:nvPr/>
        </p:nvSpPr>
        <p:spPr>
          <a:xfrm>
            <a:off x="3310891" y="2950765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01D522D-4002-0DAC-E6F4-EC30F976A8DF}"/>
              </a:ext>
            </a:extLst>
          </p:cNvPr>
          <p:cNvSpPr/>
          <p:nvPr/>
        </p:nvSpPr>
        <p:spPr>
          <a:xfrm>
            <a:off x="3718944" y="274584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27DF79B-C1C2-E4B5-A2D2-3937B5687F32}"/>
              </a:ext>
            </a:extLst>
          </p:cNvPr>
          <p:cNvSpPr/>
          <p:nvPr/>
        </p:nvSpPr>
        <p:spPr>
          <a:xfrm>
            <a:off x="2694091" y="458081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930584-DCD7-DE1C-CA3A-EBEA845C0DAD}"/>
              </a:ext>
            </a:extLst>
          </p:cNvPr>
          <p:cNvSpPr/>
          <p:nvPr/>
        </p:nvSpPr>
        <p:spPr>
          <a:xfrm>
            <a:off x="3718944" y="458081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E263F5-F0B0-529D-1FA2-C5348FCDE14D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>
            <a:off x="3059851" y="4763692"/>
            <a:ext cx="65909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FAFBA12-DF51-F4D9-81C9-FAA8EFA8F1F1}"/>
              </a:ext>
            </a:extLst>
          </p:cNvPr>
          <p:cNvSpPr txBox="1"/>
          <p:nvPr/>
        </p:nvSpPr>
        <p:spPr>
          <a:xfrm>
            <a:off x="3348700" y="4810404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7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DDB730A-2C3C-EDF8-8A83-D10DCB12FC9F}"/>
              </a:ext>
            </a:extLst>
          </p:cNvPr>
          <p:cNvSpPr/>
          <p:nvPr/>
        </p:nvSpPr>
        <p:spPr>
          <a:xfrm>
            <a:off x="2678289" y="33893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C9FCAB5-9795-41A9-9085-74928CD2B4DA}"/>
              </a:ext>
            </a:extLst>
          </p:cNvPr>
          <p:cNvCxnSpPr>
            <a:cxnSpLocks/>
            <a:stCxn id="125" idx="6"/>
            <a:endCxn id="129" idx="2"/>
          </p:cNvCxnSpPr>
          <p:nvPr/>
        </p:nvCxnSpPr>
        <p:spPr>
          <a:xfrm>
            <a:off x="3044049" y="3572191"/>
            <a:ext cx="6667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D6C7B0A-58E3-3383-DDDB-6EF5EB871BE7}"/>
              </a:ext>
            </a:extLst>
          </p:cNvPr>
          <p:cNvSpPr txBox="1"/>
          <p:nvPr/>
        </p:nvSpPr>
        <p:spPr>
          <a:xfrm>
            <a:off x="3310180" y="3624283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5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2034190-CC98-2935-52AE-46ECE72886FC}"/>
              </a:ext>
            </a:extLst>
          </p:cNvPr>
          <p:cNvSpPr/>
          <p:nvPr/>
        </p:nvSpPr>
        <p:spPr>
          <a:xfrm>
            <a:off x="3710825" y="33893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CF54A56-00CB-FD78-EA11-9C81C274245D}"/>
              </a:ext>
            </a:extLst>
          </p:cNvPr>
          <p:cNvSpPr/>
          <p:nvPr/>
        </p:nvSpPr>
        <p:spPr>
          <a:xfrm>
            <a:off x="2677238" y="396941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34C0C13-6BEC-2082-55B5-0C3953C72FC3}"/>
              </a:ext>
            </a:extLst>
          </p:cNvPr>
          <p:cNvCxnSpPr>
            <a:cxnSpLocks/>
            <a:stCxn id="133" idx="6"/>
            <a:endCxn id="139" idx="2"/>
          </p:cNvCxnSpPr>
          <p:nvPr/>
        </p:nvCxnSpPr>
        <p:spPr>
          <a:xfrm flipV="1">
            <a:off x="3042998" y="4148237"/>
            <a:ext cx="668965" cy="40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C34CAFB-419B-E5C7-B1BC-49158CE18E88}"/>
              </a:ext>
            </a:extLst>
          </p:cNvPr>
          <p:cNvSpPr txBox="1"/>
          <p:nvPr/>
        </p:nvSpPr>
        <p:spPr>
          <a:xfrm>
            <a:off x="3319036" y="4208445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6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2B88411-8C71-ECB2-D3FF-C76613B36206}"/>
              </a:ext>
            </a:extLst>
          </p:cNvPr>
          <p:cNvSpPr/>
          <p:nvPr/>
        </p:nvSpPr>
        <p:spPr>
          <a:xfrm>
            <a:off x="3711963" y="396535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B0E9D90-6C55-3AFE-0C3D-B953FA848DC3}"/>
              </a:ext>
            </a:extLst>
          </p:cNvPr>
          <p:cNvSpPr/>
          <p:nvPr/>
        </p:nvSpPr>
        <p:spPr>
          <a:xfrm>
            <a:off x="2727392" y="583339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B4FEA10-735F-123F-3F5C-B898C4BFE270}"/>
              </a:ext>
            </a:extLst>
          </p:cNvPr>
          <p:cNvSpPr/>
          <p:nvPr/>
        </p:nvSpPr>
        <p:spPr>
          <a:xfrm>
            <a:off x="3752245" y="583339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534238A-9EBF-10DB-BFD6-8C54DFB9406D}"/>
              </a:ext>
            </a:extLst>
          </p:cNvPr>
          <p:cNvCxnSpPr>
            <a:cxnSpLocks/>
            <a:stCxn id="140" idx="6"/>
            <a:endCxn id="142" idx="2"/>
          </p:cNvCxnSpPr>
          <p:nvPr/>
        </p:nvCxnSpPr>
        <p:spPr>
          <a:xfrm>
            <a:off x="3093152" y="6016275"/>
            <a:ext cx="65909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6CB88DE-6562-B6CB-5128-5AA220EBEB69}"/>
              </a:ext>
            </a:extLst>
          </p:cNvPr>
          <p:cNvSpPr txBox="1"/>
          <p:nvPr/>
        </p:nvSpPr>
        <p:spPr>
          <a:xfrm>
            <a:off x="3382001" y="6062987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9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42EB192-8212-94F1-ED3B-1F48448D8142}"/>
              </a:ext>
            </a:extLst>
          </p:cNvPr>
          <p:cNvSpPr/>
          <p:nvPr/>
        </p:nvSpPr>
        <p:spPr>
          <a:xfrm>
            <a:off x="2710539" y="52219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0EC01AB-B4F3-4C65-6666-B16D2D49914E}"/>
              </a:ext>
            </a:extLst>
          </p:cNvPr>
          <p:cNvCxnSpPr>
            <a:cxnSpLocks/>
            <a:stCxn id="148" idx="6"/>
            <a:endCxn id="155" idx="2"/>
          </p:cNvCxnSpPr>
          <p:nvPr/>
        </p:nvCxnSpPr>
        <p:spPr>
          <a:xfrm flipV="1">
            <a:off x="3076299" y="5400820"/>
            <a:ext cx="668965" cy="40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A836C8E-86A6-682E-E3ED-4669AB7FE072}"/>
              </a:ext>
            </a:extLst>
          </p:cNvPr>
          <p:cNvSpPr txBox="1"/>
          <p:nvPr/>
        </p:nvSpPr>
        <p:spPr>
          <a:xfrm>
            <a:off x="3352337" y="5461028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8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85F87AD-37A5-A17C-880F-F584C3C23305}"/>
              </a:ext>
            </a:extLst>
          </p:cNvPr>
          <p:cNvSpPr/>
          <p:nvPr/>
        </p:nvSpPr>
        <p:spPr>
          <a:xfrm>
            <a:off x="3745264" y="521794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EF15DF-B2E6-9C8D-A6D0-5F9AFBAF60A4}"/>
              </a:ext>
            </a:extLst>
          </p:cNvPr>
          <p:cNvGrpSpPr/>
          <p:nvPr/>
        </p:nvGrpSpPr>
        <p:grpSpPr>
          <a:xfrm>
            <a:off x="1344611" y="3407522"/>
            <a:ext cx="4356162" cy="3058592"/>
            <a:chOff x="1344611" y="3407522"/>
            <a:chExt cx="4356162" cy="305859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B3556B-F7EE-AF08-0796-E7F2AE044744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1344611" y="3407522"/>
              <a:ext cx="1137332" cy="30585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E7CEFD9-8BE5-6CD1-5927-2BDA3ADBE766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43" y="6466114"/>
              <a:ext cx="177281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3E51366-5EA7-EA00-6055-606A716366F9}"/>
                </a:ext>
              </a:extLst>
            </p:cNvPr>
            <p:cNvCxnSpPr>
              <a:cxnSpLocks/>
              <a:endCxn id="386" idx="2"/>
            </p:cNvCxnSpPr>
            <p:nvPr/>
          </p:nvCxnSpPr>
          <p:spPr>
            <a:xfrm flipV="1">
              <a:off x="4254759" y="3429000"/>
              <a:ext cx="1446014" cy="303711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1F0D35FA-A571-6E00-214D-75ED26CB421A}"/>
              </a:ext>
            </a:extLst>
          </p:cNvPr>
          <p:cNvSpPr txBox="1"/>
          <p:nvPr/>
        </p:nvSpPr>
        <p:spPr>
          <a:xfrm>
            <a:off x="3296863" y="6488152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C7BDA33-7D41-7DFB-9C45-10F90F2C3D52}"/>
              </a:ext>
            </a:extLst>
          </p:cNvPr>
          <p:cNvCxnSpPr>
            <a:cxnSpLocks/>
            <a:stCxn id="7" idx="6"/>
            <a:endCxn id="107" idx="2"/>
          </p:cNvCxnSpPr>
          <p:nvPr/>
        </p:nvCxnSpPr>
        <p:spPr>
          <a:xfrm flipV="1">
            <a:off x="1344611" y="2928727"/>
            <a:ext cx="1333678" cy="4787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BBDBE82-AE56-A01E-AA40-F5E472729DDB}"/>
              </a:ext>
            </a:extLst>
          </p:cNvPr>
          <p:cNvCxnSpPr>
            <a:cxnSpLocks/>
            <a:stCxn id="110" idx="6"/>
            <a:endCxn id="386" idx="2"/>
          </p:cNvCxnSpPr>
          <p:nvPr/>
        </p:nvCxnSpPr>
        <p:spPr>
          <a:xfrm>
            <a:off x="4084704" y="2928727"/>
            <a:ext cx="1616069" cy="5002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F9CD4FF-0CCD-837A-B084-37D3C99D1D83}"/>
              </a:ext>
            </a:extLst>
          </p:cNvPr>
          <p:cNvCxnSpPr>
            <a:cxnSpLocks/>
            <a:stCxn id="7" idx="6"/>
            <a:endCxn id="125" idx="2"/>
          </p:cNvCxnSpPr>
          <p:nvPr/>
        </p:nvCxnSpPr>
        <p:spPr>
          <a:xfrm>
            <a:off x="1344611" y="3407522"/>
            <a:ext cx="1333678" cy="16466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2250822-A7E8-C3F2-709A-194326728119}"/>
              </a:ext>
            </a:extLst>
          </p:cNvPr>
          <p:cNvCxnSpPr>
            <a:cxnSpLocks/>
            <a:stCxn id="129" idx="6"/>
            <a:endCxn id="386" idx="2"/>
          </p:cNvCxnSpPr>
          <p:nvPr/>
        </p:nvCxnSpPr>
        <p:spPr>
          <a:xfrm flipV="1">
            <a:off x="4076585" y="3429000"/>
            <a:ext cx="1624188" cy="1431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0A213C9-4FE4-8BEE-5097-47EEFF48A608}"/>
              </a:ext>
            </a:extLst>
          </p:cNvPr>
          <p:cNvCxnSpPr>
            <a:cxnSpLocks/>
            <a:stCxn id="7" idx="6"/>
            <a:endCxn id="133" idx="2"/>
          </p:cNvCxnSpPr>
          <p:nvPr/>
        </p:nvCxnSpPr>
        <p:spPr>
          <a:xfrm>
            <a:off x="1344611" y="3407522"/>
            <a:ext cx="1332627" cy="7447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5485CBF-388C-27C0-01E9-1D64B01B74F4}"/>
              </a:ext>
            </a:extLst>
          </p:cNvPr>
          <p:cNvCxnSpPr>
            <a:cxnSpLocks/>
            <a:stCxn id="139" idx="6"/>
            <a:endCxn id="386" idx="2"/>
          </p:cNvCxnSpPr>
          <p:nvPr/>
        </p:nvCxnSpPr>
        <p:spPr>
          <a:xfrm flipV="1">
            <a:off x="4077723" y="3429000"/>
            <a:ext cx="1623050" cy="7192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DB3AD76-0A88-317E-7CEE-FEC1BB48BD61}"/>
              </a:ext>
            </a:extLst>
          </p:cNvPr>
          <p:cNvCxnSpPr>
            <a:cxnSpLocks/>
            <a:stCxn id="7" idx="6"/>
            <a:endCxn id="111" idx="2"/>
          </p:cNvCxnSpPr>
          <p:nvPr/>
        </p:nvCxnSpPr>
        <p:spPr>
          <a:xfrm>
            <a:off x="1344611" y="3407522"/>
            <a:ext cx="1349480" cy="13561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E0BF7A7-274D-2CA0-242D-899D3C7C3A62}"/>
              </a:ext>
            </a:extLst>
          </p:cNvPr>
          <p:cNvCxnSpPr>
            <a:cxnSpLocks/>
            <a:stCxn id="112" idx="6"/>
            <a:endCxn id="386" idx="2"/>
          </p:cNvCxnSpPr>
          <p:nvPr/>
        </p:nvCxnSpPr>
        <p:spPr>
          <a:xfrm flipV="1">
            <a:off x="4084704" y="3429000"/>
            <a:ext cx="1616069" cy="133469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7F58EF3-59EF-3337-1DB6-AB5EC1787A3C}"/>
              </a:ext>
            </a:extLst>
          </p:cNvPr>
          <p:cNvCxnSpPr>
            <a:cxnSpLocks/>
            <a:stCxn id="7" idx="6"/>
            <a:endCxn id="148" idx="2"/>
          </p:cNvCxnSpPr>
          <p:nvPr/>
        </p:nvCxnSpPr>
        <p:spPr>
          <a:xfrm>
            <a:off x="1344611" y="3407522"/>
            <a:ext cx="1365928" cy="19973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5D9C214-5E21-7A13-4410-0B92C5199D03}"/>
              </a:ext>
            </a:extLst>
          </p:cNvPr>
          <p:cNvCxnSpPr>
            <a:cxnSpLocks/>
            <a:stCxn id="155" idx="6"/>
            <a:endCxn id="386" idx="2"/>
          </p:cNvCxnSpPr>
          <p:nvPr/>
        </p:nvCxnSpPr>
        <p:spPr>
          <a:xfrm flipV="1">
            <a:off x="4111024" y="3429000"/>
            <a:ext cx="1589749" cy="19718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59443AB-B1AF-C8D9-F448-C72932473335}"/>
              </a:ext>
            </a:extLst>
          </p:cNvPr>
          <p:cNvCxnSpPr>
            <a:cxnSpLocks/>
            <a:stCxn id="7" idx="6"/>
            <a:endCxn id="140" idx="2"/>
          </p:cNvCxnSpPr>
          <p:nvPr/>
        </p:nvCxnSpPr>
        <p:spPr>
          <a:xfrm>
            <a:off x="1344611" y="3407522"/>
            <a:ext cx="1382781" cy="26087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F15BBA8-77A1-1A13-678B-564352AE93FB}"/>
              </a:ext>
            </a:extLst>
          </p:cNvPr>
          <p:cNvCxnSpPr>
            <a:cxnSpLocks/>
            <a:stCxn id="142" idx="6"/>
            <a:endCxn id="386" idx="2"/>
          </p:cNvCxnSpPr>
          <p:nvPr/>
        </p:nvCxnSpPr>
        <p:spPr>
          <a:xfrm flipV="1">
            <a:off x="4118005" y="3429000"/>
            <a:ext cx="1582768" cy="25872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E579CC1-F598-C36B-EB42-1E0F7987E6DA}"/>
              </a:ext>
            </a:extLst>
          </p:cNvPr>
          <p:cNvSpPr txBox="1"/>
          <p:nvPr/>
        </p:nvSpPr>
        <p:spPr>
          <a:xfrm>
            <a:off x="1999087" y="3505289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51BD6EF-876C-57B8-8BBA-0B3D88157A9C}"/>
              </a:ext>
            </a:extLst>
          </p:cNvPr>
          <p:cNvSpPr txBox="1"/>
          <p:nvPr/>
        </p:nvSpPr>
        <p:spPr>
          <a:xfrm>
            <a:off x="1943458" y="4823603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A5A1F6-E0AB-17B2-0763-7DA7AAFBB701}"/>
              </a:ext>
            </a:extLst>
          </p:cNvPr>
          <p:cNvSpPr txBox="1"/>
          <p:nvPr/>
        </p:nvSpPr>
        <p:spPr>
          <a:xfrm>
            <a:off x="2008056" y="3859855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6B38BD0-BD53-AE48-ABDE-22000AF6B365}"/>
              </a:ext>
            </a:extLst>
          </p:cNvPr>
          <p:cNvSpPr txBox="1"/>
          <p:nvPr/>
        </p:nvSpPr>
        <p:spPr>
          <a:xfrm>
            <a:off x="1943458" y="4401310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3CECF14-386E-FE08-F4AD-6C755945E06F}"/>
              </a:ext>
            </a:extLst>
          </p:cNvPr>
          <p:cNvSpPr txBox="1"/>
          <p:nvPr/>
        </p:nvSpPr>
        <p:spPr>
          <a:xfrm>
            <a:off x="4573551" y="1559150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5014705-3768-3DEB-1EF4-72704DD48AEF}"/>
              </a:ext>
            </a:extLst>
          </p:cNvPr>
          <p:cNvSpPr txBox="1"/>
          <p:nvPr/>
        </p:nvSpPr>
        <p:spPr>
          <a:xfrm>
            <a:off x="4504039" y="2747462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9AF15EB-C6C4-55AE-D488-EABC686A40B9}"/>
              </a:ext>
            </a:extLst>
          </p:cNvPr>
          <p:cNvSpPr txBox="1"/>
          <p:nvPr/>
        </p:nvSpPr>
        <p:spPr>
          <a:xfrm>
            <a:off x="4543525" y="2017483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C1DE9E-1C6D-F841-33ED-F413F802E7B7}"/>
              </a:ext>
            </a:extLst>
          </p:cNvPr>
          <p:cNvSpPr txBox="1"/>
          <p:nvPr/>
        </p:nvSpPr>
        <p:spPr>
          <a:xfrm>
            <a:off x="4530369" y="2380737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8209A0A-9B6C-33A8-9C24-282AEA92547D}"/>
              </a:ext>
            </a:extLst>
          </p:cNvPr>
          <p:cNvSpPr txBox="1"/>
          <p:nvPr/>
        </p:nvSpPr>
        <p:spPr>
          <a:xfrm>
            <a:off x="4474058" y="3578447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396ABE3-45DD-9FEC-5A3D-5C03FD59BB96}"/>
              </a:ext>
            </a:extLst>
          </p:cNvPr>
          <p:cNvSpPr txBox="1"/>
          <p:nvPr/>
        </p:nvSpPr>
        <p:spPr>
          <a:xfrm>
            <a:off x="4510307" y="4946572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E9AC74B-8F5E-03DC-AA9C-276A038AF3BA}"/>
              </a:ext>
            </a:extLst>
          </p:cNvPr>
          <p:cNvSpPr txBox="1"/>
          <p:nvPr/>
        </p:nvSpPr>
        <p:spPr>
          <a:xfrm>
            <a:off x="4484330" y="4021387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9696982-7E60-C40E-8D2B-046F1D825A5F}"/>
              </a:ext>
            </a:extLst>
          </p:cNvPr>
          <p:cNvSpPr txBox="1"/>
          <p:nvPr/>
        </p:nvSpPr>
        <p:spPr>
          <a:xfrm>
            <a:off x="4491413" y="4469454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F20C1DC-FD8F-6C3D-02DF-40CADFB66C20}"/>
              </a:ext>
            </a:extLst>
          </p:cNvPr>
          <p:cNvSpPr txBox="1"/>
          <p:nvPr/>
        </p:nvSpPr>
        <p:spPr>
          <a:xfrm>
            <a:off x="2030417" y="3160556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03F8DFA-4ACA-5AF4-1878-837990D71555}"/>
              </a:ext>
            </a:extLst>
          </p:cNvPr>
          <p:cNvSpPr txBox="1"/>
          <p:nvPr/>
        </p:nvSpPr>
        <p:spPr>
          <a:xfrm>
            <a:off x="4504039" y="3069941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E0FFC6E-0BED-9B4E-9B52-DAA13805FADB}"/>
              </a:ext>
            </a:extLst>
          </p:cNvPr>
          <p:cNvSpPr txBox="1"/>
          <p:nvPr/>
        </p:nvSpPr>
        <p:spPr>
          <a:xfrm>
            <a:off x="4565448" y="5408717"/>
            <a:ext cx="1504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900" b="0" i="0" dirty="0">
                <a:solidFill>
                  <a:srgbClr val="202124"/>
                </a:solidFill>
                <a:effectLst/>
                <a:latin typeface="Helvetica Neue"/>
              </a:rPr>
              <a:t>ε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53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23</cp:revision>
  <dcterms:created xsi:type="dcterms:W3CDTF">2022-05-13T13:42:14Z</dcterms:created>
  <dcterms:modified xsi:type="dcterms:W3CDTF">2022-05-14T09:48:43Z</dcterms:modified>
</cp:coreProperties>
</file>