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638735" cy="230832"/>
            <a:chOff x="2689009" y="2010614"/>
            <a:chExt cx="638735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2689009" y="2040754"/>
              <a:ext cx="638735" cy="1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E39DA9C-50C5-AF1B-1E8C-561C3444EBF8}"/>
              </a:ext>
            </a:extLst>
          </p:cNvPr>
          <p:cNvSpPr/>
          <p:nvPr/>
        </p:nvSpPr>
        <p:spPr>
          <a:xfrm>
            <a:off x="5071274" y="34898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E3F0ED-3339-5150-CECC-15EF1C75B51A}"/>
              </a:ext>
            </a:extLst>
          </p:cNvPr>
          <p:cNvGrpSpPr/>
          <p:nvPr/>
        </p:nvGrpSpPr>
        <p:grpSpPr>
          <a:xfrm>
            <a:off x="5437034" y="3650534"/>
            <a:ext cx="844559" cy="230832"/>
            <a:chOff x="2589000" y="1984559"/>
            <a:chExt cx="844559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C1DD48-0F77-669A-330D-F3441C9B7638}"/>
                </a:ext>
              </a:extLst>
            </p:cNvPr>
            <p:cNvCxnSpPr>
              <a:cxnSpLocks/>
              <a:stCxn id="43" idx="6"/>
              <a:endCxn id="52" idx="2"/>
            </p:cNvCxnSpPr>
            <p:nvPr/>
          </p:nvCxnSpPr>
          <p:spPr>
            <a:xfrm>
              <a:off x="2589000" y="2006780"/>
              <a:ext cx="844559" cy="238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520527-D551-5F4F-F554-C714ECB960AD}"/>
                </a:ext>
              </a:extLst>
            </p:cNvPr>
            <p:cNvSpPr txBox="1"/>
            <p:nvPr/>
          </p:nvSpPr>
          <p:spPr>
            <a:xfrm>
              <a:off x="2858329" y="19845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BDBF64-D7A2-233E-16FD-8B339D11BB32}"/>
              </a:ext>
            </a:extLst>
          </p:cNvPr>
          <p:cNvSpPr/>
          <p:nvPr/>
        </p:nvSpPr>
        <p:spPr>
          <a:xfrm>
            <a:off x="6281593" y="3492256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14</cp:revision>
  <dcterms:created xsi:type="dcterms:W3CDTF">2022-05-13T13:42:14Z</dcterms:created>
  <dcterms:modified xsi:type="dcterms:W3CDTF">2022-05-14T10:00:55Z</dcterms:modified>
</cp:coreProperties>
</file>