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7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-30097" y="3862821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386" name="Oval 385">
            <a:extLst>
              <a:ext uri="{FF2B5EF4-FFF2-40B4-BE49-F238E27FC236}">
                <a16:creationId xmlns:a16="http://schemas.microsoft.com/office/drawing/2014/main" id="{5E7C0CF6-83DE-EC0C-53B6-2B2D88B5AAC4}"/>
              </a:ext>
            </a:extLst>
          </p:cNvPr>
          <p:cNvSpPr/>
          <p:nvPr/>
        </p:nvSpPr>
        <p:spPr>
          <a:xfrm>
            <a:off x="5362892" y="392088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7C8998-4256-266C-732F-45AEE5A0C76D}"/>
              </a:ext>
            </a:extLst>
          </p:cNvPr>
          <p:cNvCxnSpPr>
            <a:cxnSpLocks/>
            <a:stCxn id="7" idx="6"/>
            <a:endCxn id="121" idx="2"/>
          </p:cNvCxnSpPr>
          <p:nvPr/>
        </p:nvCxnSpPr>
        <p:spPr>
          <a:xfrm>
            <a:off x="1238697" y="4045701"/>
            <a:ext cx="1052383" cy="8445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82927B8-5643-FB14-3DFB-8BFA681A0BA3}"/>
              </a:ext>
            </a:extLst>
          </p:cNvPr>
          <p:cNvSpPr txBox="1"/>
          <p:nvPr/>
        </p:nvSpPr>
        <p:spPr>
          <a:xfrm>
            <a:off x="1715222" y="45777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47BBC0-EBE9-C358-186C-51B6730D6147}"/>
              </a:ext>
            </a:extLst>
          </p:cNvPr>
          <p:cNvSpPr/>
          <p:nvPr/>
        </p:nvSpPr>
        <p:spPr>
          <a:xfrm>
            <a:off x="2291080" y="47073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2BE8F6-AC13-9360-E6BE-5A469659098C}"/>
              </a:ext>
            </a:extLst>
          </p:cNvPr>
          <p:cNvCxnSpPr>
            <a:cxnSpLocks/>
            <a:stCxn id="121" idx="6"/>
            <a:endCxn id="127" idx="2"/>
          </p:cNvCxnSpPr>
          <p:nvPr/>
        </p:nvCxnSpPr>
        <p:spPr>
          <a:xfrm>
            <a:off x="2656840" y="4890227"/>
            <a:ext cx="3166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A37FE31-7B88-1209-8384-58C6D7734109}"/>
              </a:ext>
            </a:extLst>
          </p:cNvPr>
          <p:cNvSpPr txBox="1"/>
          <p:nvPr/>
        </p:nvSpPr>
        <p:spPr>
          <a:xfrm>
            <a:off x="2727869" y="484227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A04E63D-F502-24D5-720F-491370CF7588}"/>
              </a:ext>
            </a:extLst>
          </p:cNvPr>
          <p:cNvSpPr/>
          <p:nvPr/>
        </p:nvSpPr>
        <p:spPr>
          <a:xfrm>
            <a:off x="2973538" y="47073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D3DD5E9-54F8-9159-D26E-96543D547B3B}"/>
              </a:ext>
            </a:extLst>
          </p:cNvPr>
          <p:cNvCxnSpPr>
            <a:cxnSpLocks/>
            <a:stCxn id="111" idx="6"/>
            <a:endCxn id="386" idx="2"/>
          </p:cNvCxnSpPr>
          <p:nvPr/>
        </p:nvCxnSpPr>
        <p:spPr>
          <a:xfrm flipV="1">
            <a:off x="4017596" y="4103769"/>
            <a:ext cx="1345296" cy="7864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9DAA030-7524-A6EE-E2EB-CF3467B06D95}"/>
              </a:ext>
            </a:extLst>
          </p:cNvPr>
          <p:cNvSpPr txBox="1"/>
          <p:nvPr/>
        </p:nvSpPr>
        <p:spPr>
          <a:xfrm>
            <a:off x="4308108" y="470734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29BF2A-667F-2281-48D7-A54C3E56DBE6}"/>
              </a:ext>
            </a:extLst>
          </p:cNvPr>
          <p:cNvCxnSpPr>
            <a:cxnSpLocks/>
            <a:stCxn id="127" idx="6"/>
            <a:endCxn id="111" idx="2"/>
          </p:cNvCxnSpPr>
          <p:nvPr/>
        </p:nvCxnSpPr>
        <p:spPr>
          <a:xfrm>
            <a:off x="3339298" y="4890227"/>
            <a:ext cx="3125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34986B7-8332-9E3D-B9EC-DD679830DD9A}"/>
              </a:ext>
            </a:extLst>
          </p:cNvPr>
          <p:cNvSpPr txBox="1"/>
          <p:nvPr/>
        </p:nvSpPr>
        <p:spPr>
          <a:xfrm>
            <a:off x="3379135" y="483670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&gt;</a:t>
            </a:r>
            <a:endParaRPr lang="en-US" sz="900" b="1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B0277EF-047E-2463-FFEE-ACE4BB2E0AE2}"/>
              </a:ext>
            </a:extLst>
          </p:cNvPr>
          <p:cNvSpPr/>
          <p:nvPr/>
        </p:nvSpPr>
        <p:spPr>
          <a:xfrm>
            <a:off x="3651836" y="47073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920DC2D-8807-691A-6F6A-06216A5ECF89}"/>
              </a:ext>
            </a:extLst>
          </p:cNvPr>
          <p:cNvCxnSpPr>
            <a:cxnSpLocks/>
            <a:stCxn id="7" idx="6"/>
            <a:endCxn id="135" idx="2"/>
          </p:cNvCxnSpPr>
          <p:nvPr/>
        </p:nvCxnSpPr>
        <p:spPr>
          <a:xfrm flipV="1">
            <a:off x="1238697" y="3652535"/>
            <a:ext cx="900313" cy="3931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9B844A8-F114-FC15-16CE-059677ADCEC9}"/>
              </a:ext>
            </a:extLst>
          </p:cNvPr>
          <p:cNvSpPr txBox="1"/>
          <p:nvPr/>
        </p:nvSpPr>
        <p:spPr>
          <a:xfrm>
            <a:off x="1736075" y="379794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14DEDA5-89E1-B5F3-0133-1F6A2AD6FBEC}"/>
              </a:ext>
            </a:extLst>
          </p:cNvPr>
          <p:cNvSpPr/>
          <p:nvPr/>
        </p:nvSpPr>
        <p:spPr>
          <a:xfrm>
            <a:off x="2139010" y="346965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5569242-9138-6816-798D-C8D70B841078}"/>
              </a:ext>
            </a:extLst>
          </p:cNvPr>
          <p:cNvCxnSpPr>
            <a:cxnSpLocks/>
            <a:stCxn id="135" idx="6"/>
            <a:endCxn id="142" idx="2"/>
          </p:cNvCxnSpPr>
          <p:nvPr/>
        </p:nvCxnSpPr>
        <p:spPr>
          <a:xfrm>
            <a:off x="2504770" y="3652535"/>
            <a:ext cx="3166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850F3ED-12E6-303C-FCCA-A22F6F6202AA}"/>
              </a:ext>
            </a:extLst>
          </p:cNvPr>
          <p:cNvSpPr txBox="1"/>
          <p:nvPr/>
        </p:nvSpPr>
        <p:spPr>
          <a:xfrm>
            <a:off x="2575799" y="360458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-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933341-7498-F3C7-79A8-4398E48F63B6}"/>
              </a:ext>
            </a:extLst>
          </p:cNvPr>
          <p:cNvSpPr/>
          <p:nvPr/>
        </p:nvSpPr>
        <p:spPr>
          <a:xfrm>
            <a:off x="2821468" y="346965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4FF4E2C-A7D2-9C63-5FDE-92AC133BC822}"/>
              </a:ext>
            </a:extLst>
          </p:cNvPr>
          <p:cNvCxnSpPr>
            <a:cxnSpLocks/>
            <a:stCxn id="162" idx="6"/>
            <a:endCxn id="386" idx="2"/>
          </p:cNvCxnSpPr>
          <p:nvPr/>
        </p:nvCxnSpPr>
        <p:spPr>
          <a:xfrm>
            <a:off x="3865526" y="3652535"/>
            <a:ext cx="1497366" cy="4512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D72C0F4-B36C-AFFB-F5DD-355613AAEC2C}"/>
              </a:ext>
            </a:extLst>
          </p:cNvPr>
          <p:cNvSpPr txBox="1"/>
          <p:nvPr/>
        </p:nvSpPr>
        <p:spPr>
          <a:xfrm>
            <a:off x="4215015" y="379041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0CF2175-BD4E-7F9A-A0D8-3209507D8C74}"/>
              </a:ext>
            </a:extLst>
          </p:cNvPr>
          <p:cNvCxnSpPr>
            <a:cxnSpLocks/>
            <a:stCxn id="7" idx="6"/>
            <a:endCxn id="151" idx="2"/>
          </p:cNvCxnSpPr>
          <p:nvPr/>
        </p:nvCxnSpPr>
        <p:spPr>
          <a:xfrm>
            <a:off x="1238697" y="4045701"/>
            <a:ext cx="899262" cy="1869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2AC8919-578F-923C-0643-78B8CBB0370D}"/>
              </a:ext>
            </a:extLst>
          </p:cNvPr>
          <p:cNvSpPr txBox="1"/>
          <p:nvPr/>
        </p:nvSpPr>
        <p:spPr>
          <a:xfrm>
            <a:off x="1698268" y="410376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6DBDC39-CB94-8D2E-43DF-9D2B70E60E68}"/>
              </a:ext>
            </a:extLst>
          </p:cNvPr>
          <p:cNvSpPr/>
          <p:nvPr/>
        </p:nvSpPr>
        <p:spPr>
          <a:xfrm>
            <a:off x="2137959" y="404975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79A0F4-F266-F5D7-6AF4-EC173A575485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 flipV="1">
            <a:off x="2503719" y="4228581"/>
            <a:ext cx="446689" cy="4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D20A82A-6CFD-5B19-3F57-35AF7EAF3431}"/>
              </a:ext>
            </a:extLst>
          </p:cNvPr>
          <p:cNvSpPr txBox="1"/>
          <p:nvPr/>
        </p:nvSpPr>
        <p:spPr>
          <a:xfrm>
            <a:off x="2596132" y="42272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4041A56-A0F3-25B5-E1FF-0D08B0C38216}"/>
              </a:ext>
            </a:extLst>
          </p:cNvPr>
          <p:cNvSpPr/>
          <p:nvPr/>
        </p:nvSpPr>
        <p:spPr>
          <a:xfrm>
            <a:off x="2950408" y="404570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49219E0-EB94-6B08-878C-4857FDF0E1D3}"/>
              </a:ext>
            </a:extLst>
          </p:cNvPr>
          <p:cNvCxnSpPr>
            <a:cxnSpLocks/>
            <a:stCxn id="165" idx="6"/>
            <a:endCxn id="386" idx="2"/>
          </p:cNvCxnSpPr>
          <p:nvPr/>
        </p:nvCxnSpPr>
        <p:spPr>
          <a:xfrm flipV="1">
            <a:off x="4048406" y="4103769"/>
            <a:ext cx="1314486" cy="1253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573DAFE-DD3B-DEB8-4559-D15B2712ADE2}"/>
              </a:ext>
            </a:extLst>
          </p:cNvPr>
          <p:cNvSpPr txBox="1"/>
          <p:nvPr/>
        </p:nvSpPr>
        <p:spPr>
          <a:xfrm>
            <a:off x="4290263" y="421383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12732EE-1DDD-F382-C299-97619630D715}"/>
              </a:ext>
            </a:extLst>
          </p:cNvPr>
          <p:cNvCxnSpPr>
            <a:cxnSpLocks/>
            <a:stCxn id="142" idx="6"/>
            <a:endCxn id="162" idx="2"/>
          </p:cNvCxnSpPr>
          <p:nvPr/>
        </p:nvCxnSpPr>
        <p:spPr>
          <a:xfrm>
            <a:off x="3187228" y="3652535"/>
            <a:ext cx="3125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4C4F6B2-A64C-AE71-415A-C93FED72AACA}"/>
              </a:ext>
            </a:extLst>
          </p:cNvPr>
          <p:cNvSpPr txBox="1"/>
          <p:nvPr/>
        </p:nvSpPr>
        <p:spPr>
          <a:xfrm>
            <a:off x="3227065" y="359901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-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5DBEB5-74D4-0720-39BE-AF4A3E8C19FC}"/>
              </a:ext>
            </a:extLst>
          </p:cNvPr>
          <p:cNvSpPr/>
          <p:nvPr/>
        </p:nvSpPr>
        <p:spPr>
          <a:xfrm>
            <a:off x="3499766" y="346965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B7C6258-C9B7-F41C-0917-60EC80ED83CC}"/>
              </a:ext>
            </a:extLst>
          </p:cNvPr>
          <p:cNvCxnSpPr>
            <a:cxnSpLocks/>
            <a:stCxn id="157" idx="6"/>
            <a:endCxn id="165" idx="2"/>
          </p:cNvCxnSpPr>
          <p:nvPr/>
        </p:nvCxnSpPr>
        <p:spPr>
          <a:xfrm>
            <a:off x="3316168" y="4228581"/>
            <a:ext cx="366478" cy="5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3F1CA61-1684-F625-A95A-FAA2B750D75C}"/>
              </a:ext>
            </a:extLst>
          </p:cNvPr>
          <p:cNvSpPr txBox="1"/>
          <p:nvPr/>
        </p:nvSpPr>
        <p:spPr>
          <a:xfrm>
            <a:off x="3407530" y="422304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70EC4B9-BF60-B537-AC08-76B14947ED92}"/>
              </a:ext>
            </a:extLst>
          </p:cNvPr>
          <p:cNvSpPr/>
          <p:nvPr/>
        </p:nvSpPr>
        <p:spPr>
          <a:xfrm>
            <a:off x="3682646" y="404625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23</cp:revision>
  <dcterms:created xsi:type="dcterms:W3CDTF">2022-05-13T13:42:14Z</dcterms:created>
  <dcterms:modified xsi:type="dcterms:W3CDTF">2022-05-14T10:03:43Z</dcterms:modified>
</cp:coreProperties>
</file>