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258640" y="3493030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2113468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527434" y="3634963"/>
            <a:ext cx="586034" cy="230832"/>
            <a:chOff x="2678461" y="2010614"/>
            <a:chExt cx="586034" cy="2308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678461" y="2049761"/>
              <a:ext cx="586034" cy="1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479228" y="3650534"/>
            <a:ext cx="626336" cy="230832"/>
            <a:chOff x="2659938" y="2010614"/>
            <a:chExt cx="626336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659938" y="2034190"/>
              <a:ext cx="6263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3105564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4ACD7-9F8F-F183-A6F1-487F898A250E}"/>
              </a:ext>
            </a:extLst>
          </p:cNvPr>
          <p:cNvGrpSpPr/>
          <p:nvPr/>
        </p:nvGrpSpPr>
        <p:grpSpPr>
          <a:xfrm>
            <a:off x="3471324" y="3647040"/>
            <a:ext cx="595455" cy="230832"/>
            <a:chOff x="2678574" y="2010614"/>
            <a:chExt cx="595455" cy="2308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7225A5-0FBA-9723-8497-8E3D42490696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2678574" y="2037684"/>
              <a:ext cx="59545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E12F4-FDCF-2F0A-D3BF-C35EEE1BF14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D67B7B7-4A87-3BDE-4DB0-FD5D075063F8}"/>
              </a:ext>
            </a:extLst>
          </p:cNvPr>
          <p:cNvSpPr/>
          <p:nvPr/>
        </p:nvSpPr>
        <p:spPr>
          <a:xfrm>
            <a:off x="4066779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F07286-4BB7-52C0-7A46-37C3EE8EFB74}"/>
              </a:ext>
            </a:extLst>
          </p:cNvPr>
          <p:cNvGrpSpPr/>
          <p:nvPr/>
        </p:nvGrpSpPr>
        <p:grpSpPr>
          <a:xfrm>
            <a:off x="4432539" y="3642615"/>
            <a:ext cx="638735" cy="230832"/>
            <a:chOff x="2689009" y="2010614"/>
            <a:chExt cx="638735" cy="2308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5DAAE3-AE39-FC0A-E6AB-6B1A6F798564}"/>
                </a:ext>
              </a:extLst>
            </p:cNvPr>
            <p:cNvCxnSpPr>
              <a:cxnSpLocks/>
              <a:stCxn id="30" idx="6"/>
              <a:endCxn id="43" idx="2"/>
            </p:cNvCxnSpPr>
            <p:nvPr/>
          </p:nvCxnSpPr>
          <p:spPr>
            <a:xfrm flipV="1">
              <a:off x="2689009" y="2040754"/>
              <a:ext cx="638735" cy="1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D216C3-7E6B-B94E-8BC0-5FB6BC0AB64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/>
                <a:t>i</a:t>
              </a:r>
              <a:endParaRPr lang="en-US" sz="900" b="1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E39DA9C-50C5-AF1B-1E8C-561C3444EBF8}"/>
              </a:ext>
            </a:extLst>
          </p:cNvPr>
          <p:cNvSpPr/>
          <p:nvPr/>
        </p:nvSpPr>
        <p:spPr>
          <a:xfrm>
            <a:off x="5071274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E3F0ED-3339-5150-CECC-15EF1C75B51A}"/>
              </a:ext>
            </a:extLst>
          </p:cNvPr>
          <p:cNvGrpSpPr/>
          <p:nvPr/>
        </p:nvGrpSpPr>
        <p:grpSpPr>
          <a:xfrm>
            <a:off x="5437034" y="3650534"/>
            <a:ext cx="758110" cy="230832"/>
            <a:chOff x="2589000" y="1984559"/>
            <a:chExt cx="758110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C1DD48-0F77-669A-330D-F3441C9B7638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>
              <a:off x="2589000" y="2006780"/>
              <a:ext cx="75811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520527-D551-5F4F-F554-C714ECB960AD}"/>
                </a:ext>
              </a:extLst>
            </p:cNvPr>
            <p:cNvSpPr txBox="1"/>
            <p:nvPr/>
          </p:nvSpPr>
          <p:spPr>
            <a:xfrm>
              <a:off x="2858329" y="198455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AE406469-B92F-F81B-A03C-67A1F5727C13}"/>
              </a:ext>
            </a:extLst>
          </p:cNvPr>
          <p:cNvSpPr/>
          <p:nvPr/>
        </p:nvSpPr>
        <p:spPr>
          <a:xfrm>
            <a:off x="6195144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70F75F-AA4D-9B5B-7327-4E269BCE4DC9}"/>
              </a:ext>
            </a:extLst>
          </p:cNvPr>
          <p:cNvGrpSpPr/>
          <p:nvPr/>
        </p:nvGrpSpPr>
        <p:grpSpPr>
          <a:xfrm>
            <a:off x="6560904" y="3634963"/>
            <a:ext cx="796515" cy="230832"/>
            <a:chOff x="2568245" y="2010614"/>
            <a:chExt cx="796515" cy="23083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CB5B34-03B6-FFD6-7AAE-DC0A8CC69755}"/>
                </a:ext>
              </a:extLst>
            </p:cNvPr>
            <p:cNvCxnSpPr>
              <a:cxnSpLocks/>
              <a:stCxn id="47" idx="6"/>
              <a:endCxn id="55" idx="2"/>
            </p:cNvCxnSpPr>
            <p:nvPr/>
          </p:nvCxnSpPr>
          <p:spPr>
            <a:xfrm>
              <a:off x="2568245" y="2048406"/>
              <a:ext cx="79651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5A007E6-5FA5-37E8-F614-0E49C3C2C238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91A4C92D-06E4-8F33-F900-22E9E94D7C82}"/>
              </a:ext>
            </a:extLst>
          </p:cNvPr>
          <p:cNvSpPr/>
          <p:nvPr/>
        </p:nvSpPr>
        <p:spPr>
          <a:xfrm>
            <a:off x="7357419" y="3489875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12</cp:revision>
  <dcterms:created xsi:type="dcterms:W3CDTF">2022-05-13T13:42:14Z</dcterms:created>
  <dcterms:modified xsi:type="dcterms:W3CDTF">2022-05-14T08:21:50Z</dcterms:modified>
</cp:coreProperties>
</file>