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-2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258640" y="3493030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113468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527434" y="3634963"/>
            <a:ext cx="586034" cy="230832"/>
            <a:chOff x="2678461" y="2010614"/>
            <a:chExt cx="586034" cy="2308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678461" y="2049761"/>
              <a:ext cx="586034" cy="1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479228" y="3650534"/>
            <a:ext cx="626336" cy="230832"/>
            <a:chOff x="2659938" y="2010614"/>
            <a:chExt cx="626336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659938" y="2034190"/>
              <a:ext cx="6263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3105564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3471324" y="3647040"/>
            <a:ext cx="595455" cy="230832"/>
            <a:chOff x="2678574" y="2010614"/>
            <a:chExt cx="595455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2678574" y="2037684"/>
              <a:ext cx="59545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D67B7B7-4A87-3BDE-4DB0-FD5D075063F8}"/>
              </a:ext>
            </a:extLst>
          </p:cNvPr>
          <p:cNvSpPr/>
          <p:nvPr/>
        </p:nvSpPr>
        <p:spPr>
          <a:xfrm>
            <a:off x="4066779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07286-4BB7-52C0-7A46-37C3EE8EFB74}"/>
              </a:ext>
            </a:extLst>
          </p:cNvPr>
          <p:cNvGrpSpPr/>
          <p:nvPr/>
        </p:nvGrpSpPr>
        <p:grpSpPr>
          <a:xfrm>
            <a:off x="4432539" y="3642615"/>
            <a:ext cx="638735" cy="230832"/>
            <a:chOff x="2689009" y="2010614"/>
            <a:chExt cx="638735" cy="2308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5DAAE3-AE39-FC0A-E6AB-6B1A6F798564}"/>
                </a:ext>
              </a:extLst>
            </p:cNvPr>
            <p:cNvCxnSpPr>
              <a:cxnSpLocks/>
              <a:stCxn id="30" idx="6"/>
              <a:endCxn id="43" idx="2"/>
            </p:cNvCxnSpPr>
            <p:nvPr/>
          </p:nvCxnSpPr>
          <p:spPr>
            <a:xfrm flipV="1">
              <a:off x="2689009" y="2040754"/>
              <a:ext cx="638735" cy="1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D216C3-7E6B-B94E-8BC0-5FB6BC0AB64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E39DA9C-50C5-AF1B-1E8C-561C3444EBF8}"/>
              </a:ext>
            </a:extLst>
          </p:cNvPr>
          <p:cNvSpPr/>
          <p:nvPr/>
        </p:nvSpPr>
        <p:spPr>
          <a:xfrm>
            <a:off x="5071274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E3F0ED-3339-5150-CECC-15EF1C75B51A}"/>
              </a:ext>
            </a:extLst>
          </p:cNvPr>
          <p:cNvGrpSpPr/>
          <p:nvPr/>
        </p:nvGrpSpPr>
        <p:grpSpPr>
          <a:xfrm>
            <a:off x="5437034" y="3650534"/>
            <a:ext cx="844559" cy="230832"/>
            <a:chOff x="2589000" y="1984559"/>
            <a:chExt cx="844559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C1DD48-0F77-669A-330D-F3441C9B7638}"/>
                </a:ext>
              </a:extLst>
            </p:cNvPr>
            <p:cNvCxnSpPr>
              <a:cxnSpLocks/>
              <a:stCxn id="43" idx="6"/>
              <a:endCxn id="52" idx="2"/>
            </p:cNvCxnSpPr>
            <p:nvPr/>
          </p:nvCxnSpPr>
          <p:spPr>
            <a:xfrm>
              <a:off x="2589000" y="2006780"/>
              <a:ext cx="844559" cy="238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520527-D551-5F4F-F554-C714ECB960AD}"/>
                </a:ext>
              </a:extLst>
            </p:cNvPr>
            <p:cNvSpPr txBox="1"/>
            <p:nvPr/>
          </p:nvSpPr>
          <p:spPr>
            <a:xfrm>
              <a:off x="2858329" y="19845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66BDBF64-D7A2-233E-16FD-8B339D11BB32}"/>
              </a:ext>
            </a:extLst>
          </p:cNvPr>
          <p:cNvSpPr/>
          <p:nvPr/>
        </p:nvSpPr>
        <p:spPr>
          <a:xfrm>
            <a:off x="6281593" y="3492256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13</cp:revision>
  <dcterms:created xsi:type="dcterms:W3CDTF">2022-05-13T13:42:14Z</dcterms:created>
  <dcterms:modified xsi:type="dcterms:W3CDTF">2022-05-14T08:23:35Z</dcterms:modified>
</cp:coreProperties>
</file>