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2"/>
  </p:notesMasterIdLst>
  <p:sldIdLst>
    <p:sldId id="256" r:id="rId2"/>
    <p:sldId id="269" r:id="rId3"/>
    <p:sldId id="277" r:id="rId4"/>
    <p:sldId id="271" r:id="rId5"/>
    <p:sldId id="281" r:id="rId6"/>
    <p:sldId id="272" r:id="rId7"/>
    <p:sldId id="283" r:id="rId8"/>
    <p:sldId id="287" r:id="rId9"/>
    <p:sldId id="273" r:id="rId10"/>
    <p:sldId id="28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A57A"/>
    <a:srgbClr val="BF9C7A"/>
    <a:srgbClr val="CA9692"/>
    <a:srgbClr val="CA92BD"/>
    <a:srgbClr val="D9A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78" autoAdjust="0"/>
  </p:normalViewPr>
  <p:slideViewPr>
    <p:cSldViewPr snapToGrid="0">
      <p:cViewPr varScale="1">
        <p:scale>
          <a:sx n="82" d="100"/>
          <a:sy n="82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5D574F-1A5F-4997-86FE-0A7ACE23139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3BA5C0A-D119-4E07-B4C7-64CE68436F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Resize </a:t>
          </a:r>
          <a:r>
            <a:rPr lang="en-US" dirty="0"/>
            <a:t>Images to (128px,128px)</a:t>
          </a:r>
        </a:p>
      </dgm:t>
    </dgm:pt>
    <dgm:pt modelId="{DB58EC60-2022-40E8-A65D-485A2915B8F8}" type="parTrans" cxnId="{6EBFFED7-1314-4886-A987-78D81B762477}">
      <dgm:prSet/>
      <dgm:spPr/>
      <dgm:t>
        <a:bodyPr/>
        <a:lstStyle/>
        <a:p>
          <a:endParaRPr lang="en-US"/>
        </a:p>
      </dgm:t>
    </dgm:pt>
    <dgm:pt modelId="{64D9CDA1-9986-48EB-ABC3-64EF74E37F14}" type="sibTrans" cxnId="{6EBFFED7-1314-4886-A987-78D81B762477}">
      <dgm:prSet/>
      <dgm:spPr/>
      <dgm:t>
        <a:bodyPr/>
        <a:lstStyle/>
        <a:p>
          <a:endParaRPr lang="en-US"/>
        </a:p>
      </dgm:t>
    </dgm:pt>
    <dgm:pt modelId="{3EF1665D-6DD3-4629-8EA2-5A8CF4E11D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Training Data:        72%</a:t>
          </a:r>
          <a:endParaRPr lang="en-US" dirty="0"/>
        </a:p>
      </dgm:t>
    </dgm:pt>
    <dgm:pt modelId="{559A0463-5ECC-49E7-8935-EC9191AC3F22}" type="parTrans" cxnId="{586E5980-0AA8-47AF-ACF9-FC522FD0880F}">
      <dgm:prSet/>
      <dgm:spPr/>
      <dgm:t>
        <a:bodyPr/>
        <a:lstStyle/>
        <a:p>
          <a:endParaRPr lang="en-US"/>
        </a:p>
      </dgm:t>
    </dgm:pt>
    <dgm:pt modelId="{BEE646F6-5B4A-45CC-8F6F-079EBE77E4C7}" type="sibTrans" cxnId="{586E5980-0AA8-47AF-ACF9-FC522FD0880F}">
      <dgm:prSet/>
      <dgm:spPr/>
      <dgm:t>
        <a:bodyPr/>
        <a:lstStyle/>
        <a:p>
          <a:endParaRPr lang="en-US"/>
        </a:p>
      </dgm:t>
    </dgm:pt>
    <dgm:pt modelId="{8556AE72-4FE0-4B79-877D-80F336C24B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Validation Data:     18%</a:t>
          </a:r>
        </a:p>
      </dgm:t>
    </dgm:pt>
    <dgm:pt modelId="{3D774F17-79EC-4F29-8101-499B5508B6A5}" type="parTrans" cxnId="{B75BD35B-0C68-4FF2-AB91-D8AAC5C927A0}">
      <dgm:prSet/>
      <dgm:spPr/>
      <dgm:t>
        <a:bodyPr/>
        <a:lstStyle/>
        <a:p>
          <a:endParaRPr lang="en-US"/>
        </a:p>
      </dgm:t>
    </dgm:pt>
    <dgm:pt modelId="{F39D95C1-00BE-4ED5-A644-E1EE1718E007}" type="sibTrans" cxnId="{B75BD35B-0C68-4FF2-AB91-D8AAC5C927A0}">
      <dgm:prSet/>
      <dgm:spPr/>
      <dgm:t>
        <a:bodyPr/>
        <a:lstStyle/>
        <a:p>
          <a:endParaRPr lang="en-US"/>
        </a:p>
      </dgm:t>
    </dgm:pt>
    <dgm:pt modelId="{2D4EEA20-79EF-4AB3-ACD0-EF340D401D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Loading the Images with colors (RGB)</a:t>
          </a:r>
          <a:endParaRPr lang="en-US" dirty="0"/>
        </a:p>
      </dgm:t>
    </dgm:pt>
    <dgm:pt modelId="{9B2DD26B-C3C9-469D-9FD8-2C41B0D3A6F1}" type="parTrans" cxnId="{14C8D8CD-FAF4-44CA-AB4A-C34518B2F814}">
      <dgm:prSet/>
      <dgm:spPr/>
      <dgm:t>
        <a:bodyPr/>
        <a:lstStyle/>
        <a:p>
          <a:endParaRPr lang="en-US"/>
        </a:p>
      </dgm:t>
    </dgm:pt>
    <dgm:pt modelId="{9F428296-AA44-4815-A49D-D0C3F6333491}" type="sibTrans" cxnId="{14C8D8CD-FAF4-44CA-AB4A-C34518B2F814}">
      <dgm:prSet/>
      <dgm:spPr/>
      <dgm:t>
        <a:bodyPr/>
        <a:lstStyle/>
        <a:p>
          <a:endParaRPr lang="en-US"/>
        </a:p>
      </dgm:t>
    </dgm:pt>
    <dgm:pt modelId="{4F51F56E-ABF1-4466-B8B1-34369E1C78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Testing Data:     10%</a:t>
          </a:r>
        </a:p>
      </dgm:t>
    </dgm:pt>
    <dgm:pt modelId="{157A848F-94F4-4E1B-B220-65BB354D341A}" type="parTrans" cxnId="{E508E15C-F187-4F6B-A55C-F928B83D1739}">
      <dgm:prSet/>
      <dgm:spPr/>
      <dgm:t>
        <a:bodyPr/>
        <a:lstStyle/>
        <a:p>
          <a:endParaRPr lang="en-US"/>
        </a:p>
      </dgm:t>
    </dgm:pt>
    <dgm:pt modelId="{4FC01D1F-699A-43AE-A7AC-547474A0C764}" type="sibTrans" cxnId="{E508E15C-F187-4F6B-A55C-F928B83D1739}">
      <dgm:prSet/>
      <dgm:spPr/>
      <dgm:t>
        <a:bodyPr/>
        <a:lstStyle/>
        <a:p>
          <a:endParaRPr lang="en-US"/>
        </a:p>
      </dgm:t>
    </dgm:pt>
    <dgm:pt modelId="{9E739E61-0A55-451D-9A0C-1E09713DBFA4}" type="pres">
      <dgm:prSet presAssocID="{4D5D574F-1A5F-4997-86FE-0A7ACE231399}" presName="root" presStyleCnt="0">
        <dgm:presLayoutVars>
          <dgm:dir/>
          <dgm:resizeHandles val="exact"/>
        </dgm:presLayoutVars>
      </dgm:prSet>
      <dgm:spPr/>
    </dgm:pt>
    <dgm:pt modelId="{2AB83EA1-1031-4302-B104-822980A2EACB}" type="pres">
      <dgm:prSet presAssocID="{63BA5C0A-D119-4E07-B4C7-64CE68436F88}" presName="compNode" presStyleCnt="0"/>
      <dgm:spPr/>
    </dgm:pt>
    <dgm:pt modelId="{45F5C73D-1A92-42F6-9342-3CA77A8FFAC0}" type="pres">
      <dgm:prSet presAssocID="{63BA5C0A-D119-4E07-B4C7-64CE68436F88}" presName="bgRect" presStyleLbl="bgShp" presStyleIdx="0" presStyleCnt="5"/>
      <dgm:spPr/>
    </dgm:pt>
    <dgm:pt modelId="{1D0F91DC-FDBD-4261-AEFB-29B28664FAAF}" type="pres">
      <dgm:prSet presAssocID="{63BA5C0A-D119-4E07-B4C7-64CE68436F88}" presName="iconRect" presStyleLbl="node1" presStyleIdx="0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FC9356FD-1664-469C-9620-BF2AAE206139}" type="pres">
      <dgm:prSet presAssocID="{63BA5C0A-D119-4E07-B4C7-64CE68436F88}" presName="spaceRect" presStyleCnt="0"/>
      <dgm:spPr/>
    </dgm:pt>
    <dgm:pt modelId="{EC11A0A5-EEA2-4A33-B803-31798C7FA1EA}" type="pres">
      <dgm:prSet presAssocID="{63BA5C0A-D119-4E07-B4C7-64CE68436F88}" presName="parTx" presStyleLbl="revTx" presStyleIdx="0" presStyleCnt="5">
        <dgm:presLayoutVars>
          <dgm:chMax val="0"/>
          <dgm:chPref val="0"/>
        </dgm:presLayoutVars>
      </dgm:prSet>
      <dgm:spPr/>
    </dgm:pt>
    <dgm:pt modelId="{2F4771B9-7703-4307-AEC3-017EFDBCD6C2}" type="pres">
      <dgm:prSet presAssocID="{64D9CDA1-9986-48EB-ABC3-64EF74E37F14}" presName="sibTrans" presStyleCnt="0"/>
      <dgm:spPr/>
    </dgm:pt>
    <dgm:pt modelId="{365D4202-FF6A-4D76-9EFC-2201255966D2}" type="pres">
      <dgm:prSet presAssocID="{3EF1665D-6DD3-4629-8EA2-5A8CF4E11D15}" presName="compNode" presStyleCnt="0"/>
      <dgm:spPr/>
    </dgm:pt>
    <dgm:pt modelId="{DE730F73-2221-404B-BA4A-020B032D4CC5}" type="pres">
      <dgm:prSet presAssocID="{3EF1665D-6DD3-4629-8EA2-5A8CF4E11D15}" presName="bgRect" presStyleLbl="bgShp" presStyleIdx="1" presStyleCnt="5"/>
      <dgm:spPr/>
    </dgm:pt>
    <dgm:pt modelId="{8163C7C7-0CC9-4A24-A844-93F54E8E4E1B}" type="pres">
      <dgm:prSet presAssocID="{3EF1665D-6DD3-4629-8EA2-5A8CF4E11D15}" presName="iconRect" presStyleLbl="node1" presStyleIdx="1" presStyleCnt="5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F7052E77-74E5-4165-863A-08714FDE1C9B}" type="pres">
      <dgm:prSet presAssocID="{3EF1665D-6DD3-4629-8EA2-5A8CF4E11D15}" presName="spaceRect" presStyleCnt="0"/>
      <dgm:spPr/>
    </dgm:pt>
    <dgm:pt modelId="{C58E4E86-4B66-4FBB-9050-143B02969AFD}" type="pres">
      <dgm:prSet presAssocID="{3EF1665D-6DD3-4629-8EA2-5A8CF4E11D15}" presName="parTx" presStyleLbl="revTx" presStyleIdx="1" presStyleCnt="5">
        <dgm:presLayoutVars>
          <dgm:chMax val="0"/>
          <dgm:chPref val="0"/>
        </dgm:presLayoutVars>
      </dgm:prSet>
      <dgm:spPr/>
    </dgm:pt>
    <dgm:pt modelId="{310639D3-691F-4397-A2E8-E502617ECCB5}" type="pres">
      <dgm:prSet presAssocID="{BEE646F6-5B4A-45CC-8F6F-079EBE77E4C7}" presName="sibTrans" presStyleCnt="0"/>
      <dgm:spPr/>
    </dgm:pt>
    <dgm:pt modelId="{E3415749-D489-4F80-9556-2E0F5922AB05}" type="pres">
      <dgm:prSet presAssocID="{8556AE72-4FE0-4B79-877D-80F336C24B0E}" presName="compNode" presStyleCnt="0"/>
      <dgm:spPr/>
    </dgm:pt>
    <dgm:pt modelId="{639E9447-C0E0-4F25-97B8-DC0C9784667E}" type="pres">
      <dgm:prSet presAssocID="{8556AE72-4FE0-4B79-877D-80F336C24B0E}" presName="bgRect" presStyleLbl="bgShp" presStyleIdx="2" presStyleCnt="5"/>
      <dgm:spPr/>
    </dgm:pt>
    <dgm:pt modelId="{6133BF43-6FE8-4CAD-A88C-27F9B4ED8ED6}" type="pres">
      <dgm:prSet presAssocID="{8556AE72-4FE0-4B79-877D-80F336C24B0E}" presName="iconRect" presStyleLbl="nod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93B5A4B-7068-4BD8-8150-EB6A055A23BF}" type="pres">
      <dgm:prSet presAssocID="{8556AE72-4FE0-4B79-877D-80F336C24B0E}" presName="spaceRect" presStyleCnt="0"/>
      <dgm:spPr/>
    </dgm:pt>
    <dgm:pt modelId="{3C70784E-A96C-418A-BE60-82FEEA4673DD}" type="pres">
      <dgm:prSet presAssocID="{8556AE72-4FE0-4B79-877D-80F336C24B0E}" presName="parTx" presStyleLbl="revTx" presStyleIdx="2" presStyleCnt="5">
        <dgm:presLayoutVars>
          <dgm:chMax val="0"/>
          <dgm:chPref val="0"/>
        </dgm:presLayoutVars>
      </dgm:prSet>
      <dgm:spPr/>
    </dgm:pt>
    <dgm:pt modelId="{1BFE1ADA-6521-4F53-A737-8A49F0E39026}" type="pres">
      <dgm:prSet presAssocID="{F39D95C1-00BE-4ED5-A644-E1EE1718E007}" presName="sibTrans" presStyleCnt="0"/>
      <dgm:spPr/>
    </dgm:pt>
    <dgm:pt modelId="{8B0BE523-91DE-4874-BF07-822954A45E8D}" type="pres">
      <dgm:prSet presAssocID="{4F51F56E-ABF1-4466-B8B1-34369E1C78B1}" presName="compNode" presStyleCnt="0"/>
      <dgm:spPr/>
    </dgm:pt>
    <dgm:pt modelId="{495CAC8A-3EF3-4EB4-853E-262B75A3F2D1}" type="pres">
      <dgm:prSet presAssocID="{4F51F56E-ABF1-4466-B8B1-34369E1C78B1}" presName="bgRect" presStyleLbl="bgShp" presStyleIdx="3" presStyleCnt="5"/>
      <dgm:spPr/>
    </dgm:pt>
    <dgm:pt modelId="{DC5D1618-6E59-4F6D-977C-C8FED5CBDAD6}" type="pres">
      <dgm:prSet presAssocID="{4F51F56E-ABF1-4466-B8B1-34369E1C78B1}" presName="iconRect" presStyleLbl="node1" presStyleIdx="3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A9ABCBF-867E-4BF0-89B3-BCBD1F92491C}" type="pres">
      <dgm:prSet presAssocID="{4F51F56E-ABF1-4466-B8B1-34369E1C78B1}" presName="spaceRect" presStyleCnt="0"/>
      <dgm:spPr/>
    </dgm:pt>
    <dgm:pt modelId="{04D6AE85-BD4A-4A08-B342-7D26E499BDF9}" type="pres">
      <dgm:prSet presAssocID="{4F51F56E-ABF1-4466-B8B1-34369E1C78B1}" presName="parTx" presStyleLbl="revTx" presStyleIdx="3" presStyleCnt="5">
        <dgm:presLayoutVars>
          <dgm:chMax val="0"/>
          <dgm:chPref val="0"/>
        </dgm:presLayoutVars>
      </dgm:prSet>
      <dgm:spPr/>
    </dgm:pt>
    <dgm:pt modelId="{5EDDD9F1-CF90-4853-B358-069DCE59A433}" type="pres">
      <dgm:prSet presAssocID="{4FC01D1F-699A-43AE-A7AC-547474A0C764}" presName="sibTrans" presStyleCnt="0"/>
      <dgm:spPr/>
    </dgm:pt>
    <dgm:pt modelId="{F115834E-E1F9-4D98-84AD-F2235D4A49A7}" type="pres">
      <dgm:prSet presAssocID="{2D4EEA20-79EF-4AB3-ACD0-EF340D401D9C}" presName="compNode" presStyleCnt="0"/>
      <dgm:spPr/>
    </dgm:pt>
    <dgm:pt modelId="{AD975581-1DB2-4F98-B3FE-035C37B17AAC}" type="pres">
      <dgm:prSet presAssocID="{2D4EEA20-79EF-4AB3-ACD0-EF340D401D9C}" presName="bgRect" presStyleLbl="bgShp" presStyleIdx="4" presStyleCnt="5"/>
      <dgm:spPr/>
    </dgm:pt>
    <dgm:pt modelId="{974E9F45-BAFD-4F98-89BE-AFC9F22CC20D}" type="pres">
      <dgm:prSet presAssocID="{2D4EEA20-79EF-4AB3-ACD0-EF340D401D9C}" presName="iconRect" presStyleLbl="node1" presStyleIdx="4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B9F16E80-07D1-4051-9AD3-E5F730A8DDC2}" type="pres">
      <dgm:prSet presAssocID="{2D4EEA20-79EF-4AB3-ACD0-EF340D401D9C}" presName="spaceRect" presStyleCnt="0"/>
      <dgm:spPr/>
    </dgm:pt>
    <dgm:pt modelId="{606957E5-40DE-4BA2-8ECB-AABD64353682}" type="pres">
      <dgm:prSet presAssocID="{2D4EEA20-79EF-4AB3-ACD0-EF340D401D9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75BD35B-0C68-4FF2-AB91-D8AAC5C927A0}" srcId="{4D5D574F-1A5F-4997-86FE-0A7ACE231399}" destId="{8556AE72-4FE0-4B79-877D-80F336C24B0E}" srcOrd="2" destOrd="0" parTransId="{3D774F17-79EC-4F29-8101-499B5508B6A5}" sibTransId="{F39D95C1-00BE-4ED5-A644-E1EE1718E007}"/>
    <dgm:cxn modelId="{E508E15C-F187-4F6B-A55C-F928B83D1739}" srcId="{4D5D574F-1A5F-4997-86FE-0A7ACE231399}" destId="{4F51F56E-ABF1-4466-B8B1-34369E1C78B1}" srcOrd="3" destOrd="0" parTransId="{157A848F-94F4-4E1B-B220-65BB354D341A}" sibTransId="{4FC01D1F-699A-43AE-A7AC-547474A0C764}"/>
    <dgm:cxn modelId="{472C3651-30A3-406C-ABFD-4F6BD9CE8E14}" type="presOf" srcId="{8556AE72-4FE0-4B79-877D-80F336C24B0E}" destId="{3C70784E-A96C-418A-BE60-82FEEA4673DD}" srcOrd="0" destOrd="0" presId="urn:microsoft.com/office/officeart/2018/2/layout/IconVerticalSolidList"/>
    <dgm:cxn modelId="{8D124A80-1EA9-40E5-BC91-93448476CA80}" type="presOf" srcId="{63BA5C0A-D119-4E07-B4C7-64CE68436F88}" destId="{EC11A0A5-EEA2-4A33-B803-31798C7FA1EA}" srcOrd="0" destOrd="0" presId="urn:microsoft.com/office/officeart/2018/2/layout/IconVerticalSolidList"/>
    <dgm:cxn modelId="{586E5980-0AA8-47AF-ACF9-FC522FD0880F}" srcId="{4D5D574F-1A5F-4997-86FE-0A7ACE231399}" destId="{3EF1665D-6DD3-4629-8EA2-5A8CF4E11D15}" srcOrd="1" destOrd="0" parTransId="{559A0463-5ECC-49E7-8935-EC9191AC3F22}" sibTransId="{BEE646F6-5B4A-45CC-8F6F-079EBE77E4C7}"/>
    <dgm:cxn modelId="{3AD046A6-2C19-4D94-9C1A-DB1F7739CBE6}" type="presOf" srcId="{2D4EEA20-79EF-4AB3-ACD0-EF340D401D9C}" destId="{606957E5-40DE-4BA2-8ECB-AABD64353682}" srcOrd="0" destOrd="0" presId="urn:microsoft.com/office/officeart/2018/2/layout/IconVerticalSolidList"/>
    <dgm:cxn modelId="{AE669CCA-774F-41AB-93DF-0E9593FD3841}" type="presOf" srcId="{4D5D574F-1A5F-4997-86FE-0A7ACE231399}" destId="{9E739E61-0A55-451D-9A0C-1E09713DBFA4}" srcOrd="0" destOrd="0" presId="urn:microsoft.com/office/officeart/2018/2/layout/IconVerticalSolidList"/>
    <dgm:cxn modelId="{14C8D8CD-FAF4-44CA-AB4A-C34518B2F814}" srcId="{4D5D574F-1A5F-4997-86FE-0A7ACE231399}" destId="{2D4EEA20-79EF-4AB3-ACD0-EF340D401D9C}" srcOrd="4" destOrd="0" parTransId="{9B2DD26B-C3C9-469D-9FD8-2C41B0D3A6F1}" sibTransId="{9F428296-AA44-4815-A49D-D0C3F6333491}"/>
    <dgm:cxn modelId="{59F45FD0-804D-4E6C-A3A2-7505459638B9}" type="presOf" srcId="{4F51F56E-ABF1-4466-B8B1-34369E1C78B1}" destId="{04D6AE85-BD4A-4A08-B342-7D26E499BDF9}" srcOrd="0" destOrd="0" presId="urn:microsoft.com/office/officeart/2018/2/layout/IconVerticalSolidList"/>
    <dgm:cxn modelId="{6EBFFED7-1314-4886-A987-78D81B762477}" srcId="{4D5D574F-1A5F-4997-86FE-0A7ACE231399}" destId="{63BA5C0A-D119-4E07-B4C7-64CE68436F88}" srcOrd="0" destOrd="0" parTransId="{DB58EC60-2022-40E8-A65D-485A2915B8F8}" sibTransId="{64D9CDA1-9986-48EB-ABC3-64EF74E37F14}"/>
    <dgm:cxn modelId="{94D092E3-FA7B-4BE0-A821-C1B546D9F488}" type="presOf" srcId="{3EF1665D-6DD3-4629-8EA2-5A8CF4E11D15}" destId="{C58E4E86-4B66-4FBB-9050-143B02969AFD}" srcOrd="0" destOrd="0" presId="urn:microsoft.com/office/officeart/2018/2/layout/IconVerticalSolidList"/>
    <dgm:cxn modelId="{A9A8A26E-C069-43F9-9433-C7FAF59988A7}" type="presParOf" srcId="{9E739E61-0A55-451D-9A0C-1E09713DBFA4}" destId="{2AB83EA1-1031-4302-B104-822980A2EACB}" srcOrd="0" destOrd="0" presId="urn:microsoft.com/office/officeart/2018/2/layout/IconVerticalSolidList"/>
    <dgm:cxn modelId="{D7B3AA1C-E9E5-46D7-95CD-C499D25DF54B}" type="presParOf" srcId="{2AB83EA1-1031-4302-B104-822980A2EACB}" destId="{45F5C73D-1A92-42F6-9342-3CA77A8FFAC0}" srcOrd="0" destOrd="0" presId="urn:microsoft.com/office/officeart/2018/2/layout/IconVerticalSolidList"/>
    <dgm:cxn modelId="{4CFD0F66-619A-486D-AE54-8D54CC839430}" type="presParOf" srcId="{2AB83EA1-1031-4302-B104-822980A2EACB}" destId="{1D0F91DC-FDBD-4261-AEFB-29B28664FAAF}" srcOrd="1" destOrd="0" presId="urn:microsoft.com/office/officeart/2018/2/layout/IconVerticalSolidList"/>
    <dgm:cxn modelId="{F46CCBB1-1796-4C99-87A4-54579C6A1AF3}" type="presParOf" srcId="{2AB83EA1-1031-4302-B104-822980A2EACB}" destId="{FC9356FD-1664-469C-9620-BF2AAE206139}" srcOrd="2" destOrd="0" presId="urn:microsoft.com/office/officeart/2018/2/layout/IconVerticalSolidList"/>
    <dgm:cxn modelId="{D5DC759B-0616-4E47-9BCB-6EBD9469B10A}" type="presParOf" srcId="{2AB83EA1-1031-4302-B104-822980A2EACB}" destId="{EC11A0A5-EEA2-4A33-B803-31798C7FA1EA}" srcOrd="3" destOrd="0" presId="urn:microsoft.com/office/officeart/2018/2/layout/IconVerticalSolidList"/>
    <dgm:cxn modelId="{1C8E13D5-F835-435A-AA1E-26E5C019BEFD}" type="presParOf" srcId="{9E739E61-0A55-451D-9A0C-1E09713DBFA4}" destId="{2F4771B9-7703-4307-AEC3-017EFDBCD6C2}" srcOrd="1" destOrd="0" presId="urn:microsoft.com/office/officeart/2018/2/layout/IconVerticalSolidList"/>
    <dgm:cxn modelId="{6606C49C-016A-476A-8555-E282682EC8E6}" type="presParOf" srcId="{9E739E61-0A55-451D-9A0C-1E09713DBFA4}" destId="{365D4202-FF6A-4D76-9EFC-2201255966D2}" srcOrd="2" destOrd="0" presId="urn:microsoft.com/office/officeart/2018/2/layout/IconVerticalSolidList"/>
    <dgm:cxn modelId="{D9D1CF5F-CC62-4546-B12B-BA1916BA88AC}" type="presParOf" srcId="{365D4202-FF6A-4D76-9EFC-2201255966D2}" destId="{DE730F73-2221-404B-BA4A-020B032D4CC5}" srcOrd="0" destOrd="0" presId="urn:microsoft.com/office/officeart/2018/2/layout/IconVerticalSolidList"/>
    <dgm:cxn modelId="{5187245A-2644-448F-BE48-5BDB1C169F91}" type="presParOf" srcId="{365D4202-FF6A-4D76-9EFC-2201255966D2}" destId="{8163C7C7-0CC9-4A24-A844-93F54E8E4E1B}" srcOrd="1" destOrd="0" presId="urn:microsoft.com/office/officeart/2018/2/layout/IconVerticalSolidList"/>
    <dgm:cxn modelId="{42AD4827-8DE6-4D14-BEC7-52D4718F1356}" type="presParOf" srcId="{365D4202-FF6A-4D76-9EFC-2201255966D2}" destId="{F7052E77-74E5-4165-863A-08714FDE1C9B}" srcOrd="2" destOrd="0" presId="urn:microsoft.com/office/officeart/2018/2/layout/IconVerticalSolidList"/>
    <dgm:cxn modelId="{8E44B28B-5848-40DE-B941-965CCBAB63A7}" type="presParOf" srcId="{365D4202-FF6A-4D76-9EFC-2201255966D2}" destId="{C58E4E86-4B66-4FBB-9050-143B02969AFD}" srcOrd="3" destOrd="0" presId="urn:microsoft.com/office/officeart/2018/2/layout/IconVerticalSolidList"/>
    <dgm:cxn modelId="{0AE8826E-6C1D-4E3C-AAA7-8F52AAEABF7E}" type="presParOf" srcId="{9E739E61-0A55-451D-9A0C-1E09713DBFA4}" destId="{310639D3-691F-4397-A2E8-E502617ECCB5}" srcOrd="3" destOrd="0" presId="urn:microsoft.com/office/officeart/2018/2/layout/IconVerticalSolidList"/>
    <dgm:cxn modelId="{3D765CEF-AC1C-4980-A2EB-EFC7A2E9F444}" type="presParOf" srcId="{9E739E61-0A55-451D-9A0C-1E09713DBFA4}" destId="{E3415749-D489-4F80-9556-2E0F5922AB05}" srcOrd="4" destOrd="0" presId="urn:microsoft.com/office/officeart/2018/2/layout/IconVerticalSolidList"/>
    <dgm:cxn modelId="{51261B43-A601-4990-9F83-8BC2E62D68EA}" type="presParOf" srcId="{E3415749-D489-4F80-9556-2E0F5922AB05}" destId="{639E9447-C0E0-4F25-97B8-DC0C9784667E}" srcOrd="0" destOrd="0" presId="urn:microsoft.com/office/officeart/2018/2/layout/IconVerticalSolidList"/>
    <dgm:cxn modelId="{7CC1D23F-D0F9-4FC8-8159-D3E944FD44F1}" type="presParOf" srcId="{E3415749-D489-4F80-9556-2E0F5922AB05}" destId="{6133BF43-6FE8-4CAD-A88C-27F9B4ED8ED6}" srcOrd="1" destOrd="0" presId="urn:microsoft.com/office/officeart/2018/2/layout/IconVerticalSolidList"/>
    <dgm:cxn modelId="{54794413-4A89-49FC-A242-9EC26F6B212F}" type="presParOf" srcId="{E3415749-D489-4F80-9556-2E0F5922AB05}" destId="{793B5A4B-7068-4BD8-8150-EB6A055A23BF}" srcOrd="2" destOrd="0" presId="urn:microsoft.com/office/officeart/2018/2/layout/IconVerticalSolidList"/>
    <dgm:cxn modelId="{B292C6B1-54A6-447D-B6EA-C91157B2C96B}" type="presParOf" srcId="{E3415749-D489-4F80-9556-2E0F5922AB05}" destId="{3C70784E-A96C-418A-BE60-82FEEA4673DD}" srcOrd="3" destOrd="0" presId="urn:microsoft.com/office/officeart/2018/2/layout/IconVerticalSolidList"/>
    <dgm:cxn modelId="{B84AD612-D735-44D0-AC80-80B6422C3A1A}" type="presParOf" srcId="{9E739E61-0A55-451D-9A0C-1E09713DBFA4}" destId="{1BFE1ADA-6521-4F53-A737-8A49F0E39026}" srcOrd="5" destOrd="0" presId="urn:microsoft.com/office/officeart/2018/2/layout/IconVerticalSolidList"/>
    <dgm:cxn modelId="{A7721016-8373-4AEB-81D4-779E411BF422}" type="presParOf" srcId="{9E739E61-0A55-451D-9A0C-1E09713DBFA4}" destId="{8B0BE523-91DE-4874-BF07-822954A45E8D}" srcOrd="6" destOrd="0" presId="urn:microsoft.com/office/officeart/2018/2/layout/IconVerticalSolidList"/>
    <dgm:cxn modelId="{3C4690C4-B9C0-461F-B15E-B1D525425F96}" type="presParOf" srcId="{8B0BE523-91DE-4874-BF07-822954A45E8D}" destId="{495CAC8A-3EF3-4EB4-853E-262B75A3F2D1}" srcOrd="0" destOrd="0" presId="urn:microsoft.com/office/officeart/2018/2/layout/IconVerticalSolidList"/>
    <dgm:cxn modelId="{7407FFE2-8373-41E1-9680-29D5B8074332}" type="presParOf" srcId="{8B0BE523-91DE-4874-BF07-822954A45E8D}" destId="{DC5D1618-6E59-4F6D-977C-C8FED5CBDAD6}" srcOrd="1" destOrd="0" presId="urn:microsoft.com/office/officeart/2018/2/layout/IconVerticalSolidList"/>
    <dgm:cxn modelId="{E7227242-62AF-48EC-B34F-8A06767D90DC}" type="presParOf" srcId="{8B0BE523-91DE-4874-BF07-822954A45E8D}" destId="{4A9ABCBF-867E-4BF0-89B3-BCBD1F92491C}" srcOrd="2" destOrd="0" presId="urn:microsoft.com/office/officeart/2018/2/layout/IconVerticalSolidList"/>
    <dgm:cxn modelId="{0D1BEFE7-0119-483C-B186-0579EFC99A05}" type="presParOf" srcId="{8B0BE523-91DE-4874-BF07-822954A45E8D}" destId="{04D6AE85-BD4A-4A08-B342-7D26E499BDF9}" srcOrd="3" destOrd="0" presId="urn:microsoft.com/office/officeart/2018/2/layout/IconVerticalSolidList"/>
    <dgm:cxn modelId="{98178080-F61F-4832-A8A3-88B6C7695837}" type="presParOf" srcId="{9E739E61-0A55-451D-9A0C-1E09713DBFA4}" destId="{5EDDD9F1-CF90-4853-B358-069DCE59A433}" srcOrd="7" destOrd="0" presId="urn:microsoft.com/office/officeart/2018/2/layout/IconVerticalSolidList"/>
    <dgm:cxn modelId="{F762C1AA-8B73-49A8-8F1A-2D52FA18B0A4}" type="presParOf" srcId="{9E739E61-0A55-451D-9A0C-1E09713DBFA4}" destId="{F115834E-E1F9-4D98-84AD-F2235D4A49A7}" srcOrd="8" destOrd="0" presId="urn:microsoft.com/office/officeart/2018/2/layout/IconVerticalSolidList"/>
    <dgm:cxn modelId="{3B3AF368-E36B-4483-A1F0-EEE2DEF9DA43}" type="presParOf" srcId="{F115834E-E1F9-4D98-84AD-F2235D4A49A7}" destId="{AD975581-1DB2-4F98-B3FE-035C37B17AAC}" srcOrd="0" destOrd="0" presId="urn:microsoft.com/office/officeart/2018/2/layout/IconVerticalSolidList"/>
    <dgm:cxn modelId="{8AEE4FFB-EF46-462B-99DD-F34DD8FED3AD}" type="presParOf" srcId="{F115834E-E1F9-4D98-84AD-F2235D4A49A7}" destId="{974E9F45-BAFD-4F98-89BE-AFC9F22CC20D}" srcOrd="1" destOrd="0" presId="urn:microsoft.com/office/officeart/2018/2/layout/IconVerticalSolidList"/>
    <dgm:cxn modelId="{55906EFD-90C9-40F6-A19D-C07E197024C6}" type="presParOf" srcId="{F115834E-E1F9-4D98-84AD-F2235D4A49A7}" destId="{B9F16E80-07D1-4051-9AD3-E5F730A8DDC2}" srcOrd="2" destOrd="0" presId="urn:microsoft.com/office/officeart/2018/2/layout/IconVerticalSolidList"/>
    <dgm:cxn modelId="{6876C08E-6FC6-42F2-9B3D-F4F100B977C2}" type="presParOf" srcId="{F115834E-E1F9-4D98-84AD-F2235D4A49A7}" destId="{606957E5-40DE-4BA2-8ECB-AABD643536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F5C73D-1A92-42F6-9342-3CA77A8FFAC0}">
      <dsp:nvSpPr>
        <dsp:cNvPr id="0" name=""/>
        <dsp:cNvSpPr/>
      </dsp:nvSpPr>
      <dsp:spPr>
        <a:xfrm>
          <a:off x="0" y="4273"/>
          <a:ext cx="6096000" cy="9103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0F91DC-FDBD-4261-AEFB-29B28664FAAF}">
      <dsp:nvSpPr>
        <dsp:cNvPr id="0" name=""/>
        <dsp:cNvSpPr/>
      </dsp:nvSpPr>
      <dsp:spPr>
        <a:xfrm>
          <a:off x="275374" y="209097"/>
          <a:ext cx="500681" cy="500681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11A0A5-EEA2-4A33-B803-31798C7FA1EA}">
      <dsp:nvSpPr>
        <dsp:cNvPr id="0" name=""/>
        <dsp:cNvSpPr/>
      </dsp:nvSpPr>
      <dsp:spPr>
        <a:xfrm>
          <a:off x="1051430" y="4273"/>
          <a:ext cx="5044569" cy="910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343" tIns="96343" rIns="96343" bIns="9634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Resize </a:t>
          </a:r>
          <a:r>
            <a:rPr lang="en-US" sz="1900" kern="1200" dirty="0"/>
            <a:t>Images to (128px,128px)</a:t>
          </a:r>
        </a:p>
      </dsp:txBody>
      <dsp:txXfrm>
        <a:off x="1051430" y="4273"/>
        <a:ext cx="5044569" cy="910329"/>
      </dsp:txXfrm>
    </dsp:sp>
    <dsp:sp modelId="{DE730F73-2221-404B-BA4A-020B032D4CC5}">
      <dsp:nvSpPr>
        <dsp:cNvPr id="0" name=""/>
        <dsp:cNvSpPr/>
      </dsp:nvSpPr>
      <dsp:spPr>
        <a:xfrm>
          <a:off x="0" y="1142185"/>
          <a:ext cx="6096000" cy="9103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63C7C7-0CC9-4A24-A844-93F54E8E4E1B}">
      <dsp:nvSpPr>
        <dsp:cNvPr id="0" name=""/>
        <dsp:cNvSpPr/>
      </dsp:nvSpPr>
      <dsp:spPr>
        <a:xfrm>
          <a:off x="275374" y="1347009"/>
          <a:ext cx="500681" cy="500681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8E4E86-4B66-4FBB-9050-143B02969AFD}">
      <dsp:nvSpPr>
        <dsp:cNvPr id="0" name=""/>
        <dsp:cNvSpPr/>
      </dsp:nvSpPr>
      <dsp:spPr>
        <a:xfrm>
          <a:off x="1051430" y="1142185"/>
          <a:ext cx="5044569" cy="910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343" tIns="96343" rIns="96343" bIns="9634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Training Data:        72%</a:t>
          </a:r>
          <a:endParaRPr lang="en-US" sz="1900" kern="1200" dirty="0"/>
        </a:p>
      </dsp:txBody>
      <dsp:txXfrm>
        <a:off x="1051430" y="1142185"/>
        <a:ext cx="5044569" cy="910329"/>
      </dsp:txXfrm>
    </dsp:sp>
    <dsp:sp modelId="{639E9447-C0E0-4F25-97B8-DC0C9784667E}">
      <dsp:nvSpPr>
        <dsp:cNvPr id="0" name=""/>
        <dsp:cNvSpPr/>
      </dsp:nvSpPr>
      <dsp:spPr>
        <a:xfrm>
          <a:off x="0" y="2280097"/>
          <a:ext cx="6096000" cy="9103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33BF43-6FE8-4CAD-A88C-27F9B4ED8ED6}">
      <dsp:nvSpPr>
        <dsp:cNvPr id="0" name=""/>
        <dsp:cNvSpPr/>
      </dsp:nvSpPr>
      <dsp:spPr>
        <a:xfrm>
          <a:off x="275374" y="2484921"/>
          <a:ext cx="500681" cy="5006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70784E-A96C-418A-BE60-82FEEA4673DD}">
      <dsp:nvSpPr>
        <dsp:cNvPr id="0" name=""/>
        <dsp:cNvSpPr/>
      </dsp:nvSpPr>
      <dsp:spPr>
        <a:xfrm>
          <a:off x="1051430" y="2280097"/>
          <a:ext cx="5044569" cy="910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343" tIns="96343" rIns="96343" bIns="9634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Validation Data:     18%</a:t>
          </a:r>
        </a:p>
      </dsp:txBody>
      <dsp:txXfrm>
        <a:off x="1051430" y="2280097"/>
        <a:ext cx="5044569" cy="910329"/>
      </dsp:txXfrm>
    </dsp:sp>
    <dsp:sp modelId="{495CAC8A-3EF3-4EB4-853E-262B75A3F2D1}">
      <dsp:nvSpPr>
        <dsp:cNvPr id="0" name=""/>
        <dsp:cNvSpPr/>
      </dsp:nvSpPr>
      <dsp:spPr>
        <a:xfrm>
          <a:off x="0" y="3418009"/>
          <a:ext cx="6096000" cy="9103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5D1618-6E59-4F6D-977C-C8FED5CBDAD6}">
      <dsp:nvSpPr>
        <dsp:cNvPr id="0" name=""/>
        <dsp:cNvSpPr/>
      </dsp:nvSpPr>
      <dsp:spPr>
        <a:xfrm>
          <a:off x="275374" y="3622833"/>
          <a:ext cx="500681" cy="5006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D6AE85-BD4A-4A08-B342-7D26E499BDF9}">
      <dsp:nvSpPr>
        <dsp:cNvPr id="0" name=""/>
        <dsp:cNvSpPr/>
      </dsp:nvSpPr>
      <dsp:spPr>
        <a:xfrm>
          <a:off x="1051430" y="3418009"/>
          <a:ext cx="5044569" cy="910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343" tIns="96343" rIns="96343" bIns="9634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Testing Data:     10%</a:t>
          </a:r>
        </a:p>
      </dsp:txBody>
      <dsp:txXfrm>
        <a:off x="1051430" y="3418009"/>
        <a:ext cx="5044569" cy="910329"/>
      </dsp:txXfrm>
    </dsp:sp>
    <dsp:sp modelId="{AD975581-1DB2-4F98-B3FE-035C37B17AAC}">
      <dsp:nvSpPr>
        <dsp:cNvPr id="0" name=""/>
        <dsp:cNvSpPr/>
      </dsp:nvSpPr>
      <dsp:spPr>
        <a:xfrm>
          <a:off x="0" y="4555921"/>
          <a:ext cx="6096000" cy="9103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4E9F45-BAFD-4F98-89BE-AFC9F22CC20D}">
      <dsp:nvSpPr>
        <dsp:cNvPr id="0" name=""/>
        <dsp:cNvSpPr/>
      </dsp:nvSpPr>
      <dsp:spPr>
        <a:xfrm>
          <a:off x="275374" y="4760745"/>
          <a:ext cx="500681" cy="5006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957E5-40DE-4BA2-8ECB-AABD64353682}">
      <dsp:nvSpPr>
        <dsp:cNvPr id="0" name=""/>
        <dsp:cNvSpPr/>
      </dsp:nvSpPr>
      <dsp:spPr>
        <a:xfrm>
          <a:off x="1051430" y="4555921"/>
          <a:ext cx="5044569" cy="910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343" tIns="96343" rIns="96343" bIns="9634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Loading the Images with colors (RGB)</a:t>
          </a:r>
          <a:endParaRPr lang="en-US" sz="1900" kern="1200" dirty="0"/>
        </a:p>
      </dsp:txBody>
      <dsp:txXfrm>
        <a:off x="1051430" y="4555921"/>
        <a:ext cx="5044569" cy="910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AD38C-B69E-47D6-B8C8-47683397FC74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59C96-1582-477C-83DF-D2421E8B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95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59C96-1582-477C-83DF-D2421E8BA8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70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19-May-22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029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2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4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5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19-May-22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1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19-May-22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19-May-22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19-May-22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6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19-May-22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6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19-May-22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6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5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FD23066-E0E4-4A0C-B554-B9F2A9191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D2E6F5-4096-40AF-B31C-B6FBEEFFB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0" y="1371600"/>
            <a:ext cx="3390900" cy="41148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5B8AA-B2B1-1E76-4864-D27675407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2241096"/>
            <a:ext cx="3390901" cy="2375807"/>
          </a:xfrm>
        </p:spPr>
        <p:txBody>
          <a:bodyPr>
            <a:normAutofit/>
          </a:bodyPr>
          <a:lstStyle/>
          <a:p>
            <a:r>
              <a:rPr kumimoji="0" lang="en-US" b="0" i="0" u="none" strike="noStrike" kern="1200" cap="all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+mj-ea"/>
                <a:cs typeface="+mj-cs"/>
              </a:rPr>
              <a:t>Selected 2</a:t>
            </a:r>
            <a:br>
              <a:rPr kumimoji="0" lang="en-US" sz="2800" b="0" i="0" u="none" strike="noStrike" kern="1200" cap="all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+mj-ea"/>
                <a:cs typeface="+mj-cs"/>
              </a:rPr>
            </a:br>
            <a:br>
              <a:rPr kumimoji="0" lang="en-US" sz="2800" b="0" i="0" u="none" strike="noStrike" kern="1200" cap="all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+mj-ea"/>
                <a:cs typeface="+mj-cs"/>
              </a:rPr>
            </a:br>
            <a:br>
              <a:rPr kumimoji="0" lang="en-US" sz="2800" b="0" i="0" u="none" strike="noStrike" kern="1200" cap="all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+mj-ea"/>
                <a:cs typeface="+mj-cs"/>
              </a:rPr>
            </a:br>
            <a:r>
              <a:rPr kumimoji="0" lang="en-US" sz="2800" b="0" i="0" u="none" strike="noStrike" kern="1200" cap="all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+mj-ea"/>
                <a:cs typeface="+mj-cs"/>
              </a:rPr>
              <a:t> </a:t>
            </a:r>
            <a:r>
              <a:rPr kumimoji="0" lang="en-US" sz="2700" b="0" i="0" u="none" strike="noStrike" kern="1200" cap="all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+mj-ea"/>
                <a:cs typeface="+mj-cs"/>
              </a:rPr>
              <a:t>Project</a:t>
            </a:r>
            <a:br>
              <a:rPr kumimoji="0" lang="en-US" sz="2700" b="0" i="0" u="none" strike="noStrike" kern="1200" cap="all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+mj-ea"/>
                <a:cs typeface="+mj-cs"/>
              </a:rPr>
            </a:br>
            <a:r>
              <a:rPr kumimoji="0" lang="en-US" sz="2700" b="0" i="0" u="none" strike="noStrike" kern="1200" cap="all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udy Old Style"/>
                <a:ea typeface="+mj-ea"/>
                <a:cs typeface="+mj-cs"/>
              </a:rPr>
              <a:t>Presentation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B96C172-194D-A9D2-AE40-CD38D1E7B0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32" r="22957" b="2"/>
          <a:stretch/>
        </p:blipFill>
        <p:spPr>
          <a:xfrm>
            <a:off x="609600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1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09AEBC19-E16E-E2B8-85CD-7220F1253FFB}"/>
              </a:ext>
            </a:extLst>
          </p:cNvPr>
          <p:cNvGrpSpPr/>
          <p:nvPr/>
        </p:nvGrpSpPr>
        <p:grpSpPr>
          <a:xfrm>
            <a:off x="235160" y="244273"/>
            <a:ext cx="11721679" cy="4811631"/>
            <a:chOff x="206112" y="1100800"/>
            <a:chExt cx="11721679" cy="48116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9341DEB-A35C-50ED-62B1-62115D08E4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594791" y="1852875"/>
              <a:ext cx="5333000" cy="4059556"/>
            </a:xfrm>
            <a:prstGeom prst="rect">
              <a:avLst/>
            </a:prstGeom>
            <a:noFill/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323FCFF-0FFC-2F20-1BD6-D3FCBBEA79AE}"/>
                </a:ext>
              </a:extLst>
            </p:cNvPr>
            <p:cNvSpPr txBox="1"/>
            <p:nvPr/>
          </p:nvSpPr>
          <p:spPr>
            <a:xfrm>
              <a:off x="7477038" y="1100800"/>
              <a:ext cx="3954716" cy="647992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40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After Optimization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66EC8A3-87B0-9002-8DE7-E70908B6C5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06112" y="1852874"/>
              <a:ext cx="5391099" cy="4059557"/>
            </a:xfrm>
            <a:prstGeom prst="rect">
              <a:avLst/>
            </a:prstGeom>
            <a:noFill/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EF2B74D-15EB-E039-9065-0925B338F3CD}"/>
                </a:ext>
              </a:extLst>
            </p:cNvPr>
            <p:cNvSpPr txBox="1"/>
            <p:nvPr/>
          </p:nvSpPr>
          <p:spPr>
            <a:xfrm>
              <a:off x="932662" y="1100800"/>
              <a:ext cx="4179456" cy="752074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40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Before Optimization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7C00204-51F6-DB88-770F-379997D0E267}"/>
              </a:ext>
            </a:extLst>
          </p:cNvPr>
          <p:cNvSpPr txBox="1"/>
          <p:nvPr/>
        </p:nvSpPr>
        <p:spPr>
          <a:xfrm>
            <a:off x="1237799" y="5653994"/>
            <a:ext cx="3385820" cy="53710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22EC11-E43F-ACC5-76CE-C82D8B0838B1}"/>
              </a:ext>
            </a:extLst>
          </p:cNvPr>
          <p:cNvSpPr txBox="1"/>
          <p:nvPr/>
        </p:nvSpPr>
        <p:spPr>
          <a:xfrm>
            <a:off x="805889" y="5176653"/>
            <a:ext cx="4491098" cy="157816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Training Accuracy: 82.4%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Validation Accuracy: 79%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Testing Accuracy: 80%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535242-CAB2-7917-7811-B14F82F2F33C}"/>
              </a:ext>
            </a:extLst>
          </p:cNvPr>
          <p:cNvSpPr txBox="1"/>
          <p:nvPr/>
        </p:nvSpPr>
        <p:spPr>
          <a:xfrm>
            <a:off x="7237895" y="5176654"/>
            <a:ext cx="4491098" cy="157816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Training Accuracy: 97.5%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Validation Accuracy: 83%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Testing Accuracy: 85%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716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C6DB943-79CD-46F9-83E1-9610EB17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8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0B3E1-BE11-7CD7-07B2-A864E94AB2B3}"/>
              </a:ext>
            </a:extLst>
          </p:cNvPr>
          <p:cNvSpPr txBox="1"/>
          <p:nvPr/>
        </p:nvSpPr>
        <p:spPr>
          <a:xfrm>
            <a:off x="6617791" y="1642117"/>
            <a:ext cx="4366617" cy="30462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cap="all"/>
            </a:pPr>
            <a:r>
              <a:rPr lang="en-US" sz="3600" kern="1200" cap="all" spc="3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Architecture used in the Paper</a:t>
            </a:r>
            <a:br>
              <a:rPr lang="en-US" sz="3600" kern="1200" cap="all" spc="3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600" kern="1200" cap="all" spc="3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Graphic 8" descr="Document">
            <a:extLst>
              <a:ext uri="{FF2B5EF4-FFF2-40B4-BE49-F238E27FC236}">
                <a16:creationId xmlns:a16="http://schemas.microsoft.com/office/drawing/2014/main" id="{95462CCA-EF23-D5EB-2CC0-0894093D7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1" y="1383751"/>
            <a:ext cx="4090498" cy="409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2487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043E0-2113-7C09-A3A6-E80095B2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607" y="351691"/>
            <a:ext cx="2760785" cy="545123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Resnet-50</a:t>
            </a:r>
          </a:p>
        </p:txBody>
      </p:sp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73C90FF-4DFC-14BA-D235-52CD67431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1" y="2655502"/>
            <a:ext cx="12096118" cy="17539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2220EA-2D4B-24E0-F8DA-13341CC71A30}"/>
              </a:ext>
            </a:extLst>
          </p:cNvPr>
          <p:cNvSpPr txBox="1"/>
          <p:nvPr/>
        </p:nvSpPr>
        <p:spPr>
          <a:xfrm>
            <a:off x="2957829" y="5286614"/>
            <a:ext cx="627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800" b="0" i="0" dirty="0">
                <a:effectLst/>
                <a:latin typeface="Inter"/>
              </a:rPr>
              <a:t>Model trained on ImageNet Dataset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773292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C6DB943-79CD-46F9-83E1-9610EB17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8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 descr="Database">
            <a:extLst>
              <a:ext uri="{FF2B5EF4-FFF2-40B4-BE49-F238E27FC236}">
                <a16:creationId xmlns:a16="http://schemas.microsoft.com/office/drawing/2014/main" id="{95DB777B-D96B-1A24-AF19-B83740942E94}"/>
              </a:ext>
            </a:extLst>
          </p:cNvPr>
          <p:cNvSpPr/>
          <p:nvPr/>
        </p:nvSpPr>
        <p:spPr>
          <a:xfrm>
            <a:off x="1712220" y="3067012"/>
            <a:ext cx="723975" cy="72397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1553084-FB20-E741-10C5-809D4F8B15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59851" y="1383750"/>
            <a:ext cx="4090498" cy="4090498"/>
          </a:xfrm>
          <a:prstGeom prst="rect">
            <a:avLst/>
          </a:prstGeom>
        </p:spPr>
      </p:pic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3D9D21DC-9511-319A-A9E8-B24F3C3FBE8A}"/>
              </a:ext>
            </a:extLst>
          </p:cNvPr>
          <p:cNvSpPr/>
          <p:nvPr/>
        </p:nvSpPr>
        <p:spPr>
          <a:xfrm>
            <a:off x="5410198" y="0"/>
            <a:ext cx="6781801" cy="6858000"/>
          </a:xfrm>
          <a:prstGeom prst="round2DiagRect">
            <a:avLst>
              <a:gd name="adj1" fmla="val 0"/>
              <a:gd name="adj2" fmla="val 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0B3E1-BE11-7CD7-07B2-A864E94AB2B3}"/>
              </a:ext>
            </a:extLst>
          </p:cNvPr>
          <p:cNvSpPr txBox="1"/>
          <p:nvPr/>
        </p:nvSpPr>
        <p:spPr>
          <a:xfrm>
            <a:off x="6617791" y="2672863"/>
            <a:ext cx="4366617" cy="19343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cap="all"/>
            </a:pPr>
            <a:r>
              <a:rPr lang="en-US" sz="3600" kern="1200" cap="all" spc="3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Dataset details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cap="all"/>
            </a:pPr>
            <a:endParaRPr lang="en-US" sz="3600" kern="1200" cap="all" spc="3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7848404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70EB80D-65EA-4DBD-9203-5A6D61FF4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1479" y="286548"/>
            <a:ext cx="3528060" cy="91731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 fontAlgn="base"/>
            <a:r>
              <a:rPr lang="en-US" sz="3600" b="1" kern="1200" cap="all" spc="3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🌸|Flowers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80B0A6-3385-9FF0-F30D-675B2F891E71}"/>
              </a:ext>
            </a:extLst>
          </p:cNvPr>
          <p:cNvSpPr txBox="1"/>
          <p:nvPr/>
        </p:nvSpPr>
        <p:spPr>
          <a:xfrm>
            <a:off x="3973754" y="1546590"/>
            <a:ext cx="41478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3200" b="0" i="0" dirty="0">
                <a:effectLst/>
                <a:latin typeface="Inter"/>
              </a:rPr>
              <a:t>The dataset contains images of 16 different flowers species.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18" name="Picture 38" descr="كاغل - ويكيبيديا">
            <a:extLst>
              <a:ext uri="{FF2B5EF4-FFF2-40B4-BE49-F238E27FC236}">
                <a16:creationId xmlns:a16="http://schemas.microsoft.com/office/drawing/2014/main" id="{86C54782-4BE8-2E1E-BC6B-97B445F09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785" y="5224276"/>
            <a:ext cx="2100430" cy="81124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9427FB0-3EB0-9583-93B4-0EFFF3FA3701}"/>
              </a:ext>
            </a:extLst>
          </p:cNvPr>
          <p:cNvSpPr txBox="1"/>
          <p:nvPr/>
        </p:nvSpPr>
        <p:spPr>
          <a:xfrm>
            <a:off x="3186354" y="3608693"/>
            <a:ext cx="57226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3200" b="0" i="0" dirty="0">
                <a:effectLst/>
                <a:latin typeface="Inter"/>
              </a:rPr>
              <a:t>Total number of </a:t>
            </a:r>
            <a:r>
              <a:rPr lang="en-US" sz="3200" dirty="0">
                <a:latin typeface="Inter"/>
              </a:rPr>
              <a:t>Images: 15740</a:t>
            </a:r>
          </a:p>
          <a:p>
            <a:pPr algn="ctr" fontAlgn="base"/>
            <a:r>
              <a:rPr lang="en-US" sz="3200" dirty="0">
                <a:latin typeface="Inter"/>
              </a:rPr>
              <a:t>(239 MB)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3458104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C6DB943-79CD-46F9-83E1-9610EB17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8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 descr="Database">
            <a:extLst>
              <a:ext uri="{FF2B5EF4-FFF2-40B4-BE49-F238E27FC236}">
                <a16:creationId xmlns:a16="http://schemas.microsoft.com/office/drawing/2014/main" id="{95DB777B-D96B-1A24-AF19-B83740942E94}"/>
              </a:ext>
            </a:extLst>
          </p:cNvPr>
          <p:cNvSpPr/>
          <p:nvPr/>
        </p:nvSpPr>
        <p:spPr>
          <a:xfrm>
            <a:off x="1712220" y="3067012"/>
            <a:ext cx="723975" cy="72397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1553084-FB20-E741-10C5-809D4F8B15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59851" y="1383750"/>
            <a:ext cx="4090498" cy="4090498"/>
          </a:xfrm>
          <a:prstGeom prst="rect">
            <a:avLst/>
          </a:prstGeom>
        </p:spPr>
      </p:pic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11F3E84C-22D6-942C-7762-E090689287C6}"/>
              </a:ext>
            </a:extLst>
          </p:cNvPr>
          <p:cNvSpPr/>
          <p:nvPr/>
        </p:nvSpPr>
        <p:spPr>
          <a:xfrm>
            <a:off x="5410200" y="0"/>
            <a:ext cx="6781800" cy="6858000"/>
          </a:xfrm>
          <a:prstGeom prst="round2DiagRect">
            <a:avLst>
              <a:gd name="adj1" fmla="val 0"/>
              <a:gd name="adj2" fmla="val 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0B3E1-BE11-7CD7-07B2-A864E94AB2B3}"/>
              </a:ext>
            </a:extLst>
          </p:cNvPr>
          <p:cNvSpPr txBox="1"/>
          <p:nvPr/>
        </p:nvSpPr>
        <p:spPr>
          <a:xfrm>
            <a:off x="5961184" y="2672863"/>
            <a:ext cx="5679832" cy="19343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cap="all"/>
            </a:pPr>
            <a:r>
              <a:rPr lang="en-US" sz="3600" kern="1200" cap="all" spc="3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Implementation details</a:t>
            </a:r>
            <a:br>
              <a:rPr lang="en-US" sz="3600" kern="1200" cap="all" spc="3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600" kern="1200" cap="all" spc="3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0396578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5">
            <a:extLst>
              <a:ext uri="{FF2B5EF4-FFF2-40B4-BE49-F238E27FC236}">
                <a16:creationId xmlns:a16="http://schemas.microsoft.com/office/drawing/2014/main" id="{6E00E3E0-07DA-4A53-8D2F-59983E144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21841E-CD3B-2FD6-E5D5-8C0C36FB1A5F}"/>
              </a:ext>
            </a:extLst>
          </p:cNvPr>
          <p:cNvSpPr txBox="1"/>
          <p:nvPr/>
        </p:nvSpPr>
        <p:spPr>
          <a:xfrm>
            <a:off x="396162" y="701675"/>
            <a:ext cx="3970176" cy="548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cap="all" spc="300" baseline="0" dirty="0">
                <a:latin typeface="+mj-lt"/>
                <a:ea typeface="+mj-ea"/>
                <a:cs typeface="+mj-cs"/>
              </a:rPr>
              <a:t>Data Preproccesing</a:t>
            </a:r>
          </a:p>
        </p:txBody>
      </p:sp>
      <p:graphicFrame>
        <p:nvGraphicFramePr>
          <p:cNvPr id="29" name="TextBox 18">
            <a:extLst>
              <a:ext uri="{FF2B5EF4-FFF2-40B4-BE49-F238E27FC236}">
                <a16:creationId xmlns:a16="http://schemas.microsoft.com/office/drawing/2014/main" id="{FB1077DA-839C-A802-519A-C7849F6128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7050073"/>
              </p:ext>
            </p:extLst>
          </p:nvPr>
        </p:nvGraphicFramePr>
        <p:xfrm>
          <a:off x="5410200" y="701675"/>
          <a:ext cx="6096000" cy="5470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613539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47D890B-2075-C470-7A1B-D3A37EE78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417126"/>
              </p:ext>
            </p:extLst>
          </p:nvPr>
        </p:nvGraphicFramePr>
        <p:xfrm>
          <a:off x="294640" y="1656080"/>
          <a:ext cx="11602720" cy="4983043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468880">
                  <a:extLst>
                    <a:ext uri="{9D8B030D-6E8A-4147-A177-3AD203B41FA5}">
                      <a16:colId xmlns:a16="http://schemas.microsoft.com/office/drawing/2014/main" val="664375374"/>
                    </a:ext>
                  </a:extLst>
                </a:gridCol>
                <a:gridCol w="4566389">
                  <a:extLst>
                    <a:ext uri="{9D8B030D-6E8A-4147-A177-3AD203B41FA5}">
                      <a16:colId xmlns:a16="http://schemas.microsoft.com/office/drawing/2014/main" val="543786875"/>
                    </a:ext>
                  </a:extLst>
                </a:gridCol>
                <a:gridCol w="4567451">
                  <a:extLst>
                    <a:ext uri="{9D8B030D-6E8A-4147-A177-3AD203B41FA5}">
                      <a16:colId xmlns:a16="http://schemas.microsoft.com/office/drawing/2014/main" val="1725266738"/>
                    </a:ext>
                  </a:extLst>
                </a:gridCol>
              </a:tblGrid>
              <a:tr h="594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Hyper parameters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Model before optimization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Model after optimization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837728"/>
                  </a:ext>
                </a:extLst>
              </a:tr>
              <a:tr h="594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Pretrained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ResNet50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ResNet50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5440465"/>
                  </a:ext>
                </a:extLst>
              </a:tr>
              <a:tr h="594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weights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ImageNet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effectLst/>
                        </a:rPr>
                        <a:t>ImageNet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394659"/>
                  </a:ext>
                </a:extLst>
              </a:tr>
              <a:tr h="594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Pooling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max</a:t>
                      </a:r>
                      <a:endParaRPr lang="en-US" sz="2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average</a:t>
                      </a:r>
                      <a:endParaRPr lang="en-US" sz="2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4040365"/>
                  </a:ext>
                </a:extLst>
              </a:tr>
              <a:tr h="118696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Top layers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Dense(32, activation='tanh’)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Dense(16, activation='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</a:rPr>
                        <a:t>softmax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')</a:t>
                      </a:r>
                      <a:endParaRPr lang="en-US" sz="2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Dense(160, activation='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</a:rPr>
                        <a:t>relu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')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Dense(16, activation='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</a:rPr>
                        <a:t>softmax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')</a:t>
                      </a:r>
                      <a:endParaRPr lang="en-US" sz="2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581264"/>
                  </a:ext>
                </a:extLst>
              </a:tr>
              <a:tr h="118696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519632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DB65DDD-B177-A3B9-86BE-A886E4A06D1B}"/>
              </a:ext>
            </a:extLst>
          </p:cNvPr>
          <p:cNvSpPr txBox="1"/>
          <p:nvPr/>
        </p:nvSpPr>
        <p:spPr>
          <a:xfrm>
            <a:off x="3627119" y="276905"/>
            <a:ext cx="49377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Hyper parameters</a:t>
            </a:r>
          </a:p>
        </p:txBody>
      </p:sp>
    </p:spTree>
    <p:extLst>
      <p:ext uri="{BB962C8B-B14F-4D97-AF65-F5344CB8AC3E}">
        <p14:creationId xmlns:p14="http://schemas.microsoft.com/office/powerpoint/2010/main" val="73336951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C6DB943-79CD-46F9-83E1-9610EB17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8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 descr="Database">
            <a:extLst>
              <a:ext uri="{FF2B5EF4-FFF2-40B4-BE49-F238E27FC236}">
                <a16:creationId xmlns:a16="http://schemas.microsoft.com/office/drawing/2014/main" id="{95DB777B-D96B-1A24-AF19-B83740942E94}"/>
              </a:ext>
            </a:extLst>
          </p:cNvPr>
          <p:cNvSpPr/>
          <p:nvPr/>
        </p:nvSpPr>
        <p:spPr>
          <a:xfrm>
            <a:off x="1712220" y="3067012"/>
            <a:ext cx="723975" cy="72397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1553084-FB20-E741-10C5-809D4F8B15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59851" y="1383750"/>
            <a:ext cx="4090498" cy="4090498"/>
          </a:xfrm>
          <a:prstGeom prst="rect">
            <a:avLst/>
          </a:prstGeom>
        </p:spPr>
      </p:pic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3490D0D7-95FE-EFC8-5FEE-2E379B8AB5B6}"/>
              </a:ext>
            </a:extLst>
          </p:cNvPr>
          <p:cNvSpPr/>
          <p:nvPr/>
        </p:nvSpPr>
        <p:spPr>
          <a:xfrm>
            <a:off x="5410200" y="0"/>
            <a:ext cx="6781800" cy="6858000"/>
          </a:xfrm>
          <a:prstGeom prst="round2DiagRect">
            <a:avLst>
              <a:gd name="adj1" fmla="val 0"/>
              <a:gd name="adj2" fmla="val 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0B3E1-BE11-7CD7-07B2-A864E94AB2B3}"/>
              </a:ext>
            </a:extLst>
          </p:cNvPr>
          <p:cNvSpPr txBox="1"/>
          <p:nvPr/>
        </p:nvSpPr>
        <p:spPr>
          <a:xfrm>
            <a:off x="5961184" y="2765218"/>
            <a:ext cx="5679832" cy="17873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cap="all"/>
            </a:pPr>
            <a:r>
              <a:rPr lang="en-US" sz="4000" kern="1200" cap="all" spc="3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 and visualizations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cap="all"/>
            </a:pPr>
            <a:endParaRPr lang="en-US" sz="4000" kern="1200" cap="all" spc="3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9258037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lassicFrameVTI">
  <a:themeElements>
    <a:clrScheme name="AnalogousFromLightSeedRightStep">
      <a:dk1>
        <a:srgbClr val="000000"/>
      </a:dk1>
      <a:lt1>
        <a:srgbClr val="FFFFFF"/>
      </a:lt1>
      <a:dk2>
        <a:srgbClr val="41243A"/>
      </a:dk2>
      <a:lt2>
        <a:srgbClr val="E2E8E3"/>
      </a:lt2>
      <a:accent1>
        <a:srgbClr val="CA92BD"/>
      </a:accent1>
      <a:accent2>
        <a:srgbClr val="BF7A91"/>
      </a:accent2>
      <a:accent3>
        <a:srgbClr val="CA9692"/>
      </a:accent3>
      <a:accent4>
        <a:srgbClr val="BF9C7A"/>
      </a:accent4>
      <a:accent5>
        <a:srgbClr val="A9A57A"/>
      </a:accent5>
      <a:accent6>
        <a:srgbClr val="97AB6E"/>
      </a:accent6>
      <a:hlink>
        <a:srgbClr val="568E64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178</Words>
  <Application>Microsoft Office PowerPoint</Application>
  <PresentationFormat>Widescreen</PresentationFormat>
  <Paragraphs>49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Goudy Old Style</vt:lpstr>
      <vt:lpstr>Inter</vt:lpstr>
      <vt:lpstr>ClassicFrameVTI</vt:lpstr>
      <vt:lpstr>Selected 2    Project Presentation</vt:lpstr>
      <vt:lpstr>PowerPoint Presentation</vt:lpstr>
      <vt:lpstr>Resnet-50</vt:lpstr>
      <vt:lpstr>PowerPoint Presentation</vt:lpstr>
      <vt:lpstr>🌸|Flowers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Selected 2 Project</dc:title>
  <dc:creator>AHMAD DOMA</dc:creator>
  <cp:lastModifiedBy>AHMAD DOMA</cp:lastModifiedBy>
  <cp:revision>25</cp:revision>
  <dcterms:created xsi:type="dcterms:W3CDTF">2022-05-13T11:12:19Z</dcterms:created>
  <dcterms:modified xsi:type="dcterms:W3CDTF">2022-05-19T15:06:44Z</dcterms:modified>
</cp:coreProperties>
</file>