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8600-7987-4265-8968-8F849451F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F173C-97F8-4675-836D-39A7E3230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1A03C-959E-4B21-8FD3-469A4F53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1D99-64D8-47E1-BB30-42D27B58969B}" type="datetimeFigureOut">
              <a:rPr lang="ar-EG" smtClean="0"/>
              <a:t>19/09/1442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EFB2-3EFA-413A-8DAD-527B9460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A1BD-A5C6-4E09-804B-D677A15D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39B6-C9FF-4567-A9EF-BB7C97B285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4113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76A-415F-4AF5-B1DC-84835899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538D-2672-4898-8A4C-C6B7C8AD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994A2-53DC-4C79-B014-395C6125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1D99-64D8-47E1-BB30-42D27B58969B}" type="datetimeFigureOut">
              <a:rPr lang="ar-EG" smtClean="0"/>
              <a:t>19/09/1442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D711-EBF6-4B5A-9BED-6E154E02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4CE5-F2E7-42B4-8A14-0C70344B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39B6-C9FF-4567-A9EF-BB7C97B285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3938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57A53-0A5D-4181-822A-088C977C0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8AB00-2F0B-47F2-801D-C3F6388C6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E152A-D34C-40A0-AE18-B7B9C1FD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1D99-64D8-47E1-BB30-42D27B58969B}" type="datetimeFigureOut">
              <a:rPr lang="ar-EG" smtClean="0"/>
              <a:t>19/09/1442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270FA-227E-4F1B-8649-71C46F23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2A6FE-D6A7-45D9-8C7E-3263CB96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39B6-C9FF-4567-A9EF-BB7C97B285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3045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483D-85A1-4F85-9BF7-7653E09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9C760-9636-40A1-B38A-2D33B01E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6ECC6-E671-48A5-ADC6-72F8FC1C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1D99-64D8-47E1-BB30-42D27B58969B}" type="datetimeFigureOut">
              <a:rPr lang="ar-EG" smtClean="0"/>
              <a:t>19/09/1442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A8771-EE36-4FEE-A609-6AF0B17C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6DF9-6E89-455A-9DC2-9D76F5C9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39B6-C9FF-4567-A9EF-BB7C97B285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7440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E88F-0AD3-49E1-A608-741C6028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7A529-0C8B-43A5-9712-C655D8D74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807F-C978-4231-8BEC-564DA8AA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1D99-64D8-47E1-BB30-42D27B58969B}" type="datetimeFigureOut">
              <a:rPr lang="ar-EG" smtClean="0"/>
              <a:t>19/09/1442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1924-548B-41F4-87E6-49A2585E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E331-374B-4D7A-B88B-AE2D78AA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39B6-C9FF-4567-A9EF-BB7C97B285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1761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DE93-A05B-4D98-8239-8D4C55B0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E6E1-2FA1-4A19-B93D-35282B612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C274-494C-4D79-8D47-AD9251356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6BA38-BAB4-46B6-82AB-E6FE9687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1D99-64D8-47E1-BB30-42D27B58969B}" type="datetimeFigureOut">
              <a:rPr lang="ar-EG" smtClean="0"/>
              <a:t>19/09/1442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D032F-57B9-4EEE-8BEE-7E951DEB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A4B4C-CC61-4B86-A11A-F6CD375C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39B6-C9FF-4567-A9EF-BB7C97B285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9873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FCFD-9C33-4AFE-9235-FFA40B3B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76A7F-74BA-455C-B0F8-9B2180B82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4BF76-816D-4EF0-B5BE-09417389F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2B290-3D2C-4B07-8E24-0EFA55ECC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B7649-7CEC-4833-A250-A391B1088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04B9B-0A36-4E3A-901B-40CA10D2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1D99-64D8-47E1-BB30-42D27B58969B}" type="datetimeFigureOut">
              <a:rPr lang="ar-EG" smtClean="0"/>
              <a:t>19/09/1442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0406D-B53B-45B8-8B64-BEA37FDC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5E735-37B5-4F46-A406-CB3C0FC4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39B6-C9FF-4567-A9EF-BB7C97B285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2989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83C3-EF97-4721-A52F-D8EEB31A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504C3-1120-4582-BE37-78B1516D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1D99-64D8-47E1-BB30-42D27B58969B}" type="datetimeFigureOut">
              <a:rPr lang="ar-EG" smtClean="0"/>
              <a:t>19/09/1442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03E05-DAC3-4CA2-A190-B6186C20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E80E2-76B2-4C61-A1C2-22FD6685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39B6-C9FF-4567-A9EF-BB7C97B285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6329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2CA3D-C604-498C-A58F-764173CB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1D99-64D8-47E1-BB30-42D27B58969B}" type="datetimeFigureOut">
              <a:rPr lang="ar-EG" smtClean="0"/>
              <a:t>19/09/1442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B21F4-5928-4A00-AFDB-FF28BC8E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E0BD-35EB-4C63-98B6-61C0FDB8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39B6-C9FF-4567-A9EF-BB7C97B285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232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3A2A-1294-42D0-B8B8-EBD7C6EA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614A-991D-43F1-97F2-E582BBBB9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AB035-0A6B-4F16-9738-78CFFB83A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A5380-E53D-4C79-9628-F7107412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1D99-64D8-47E1-BB30-42D27B58969B}" type="datetimeFigureOut">
              <a:rPr lang="ar-EG" smtClean="0"/>
              <a:t>19/09/1442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8D88B-FB7A-48D7-A73A-094544B9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70646-8476-4BBD-A09E-B935B38B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39B6-C9FF-4567-A9EF-BB7C97B285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799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F6E4-9B7F-4B0F-BC09-DC03A506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575A8-3CEA-43F3-A14B-FF6FF8FC4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AD184-506C-4EBA-A6C3-31FCAE62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6C992-D190-44CB-B8AA-00514AEB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1D99-64D8-47E1-BB30-42D27B58969B}" type="datetimeFigureOut">
              <a:rPr lang="ar-EG" smtClean="0"/>
              <a:t>19/09/1442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DF4F6-E0A0-44DC-AD05-0D2D3799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695CC-100A-45EC-9CBB-24C529DD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39B6-C9FF-4567-A9EF-BB7C97B285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7040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9B12F-8DF6-4057-A382-5EB71C72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2E154-14DD-4806-B090-9669E85B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8424-C6A8-453B-9FE6-CB06EC81F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E1D99-64D8-47E1-BB30-42D27B58969B}" type="datetimeFigureOut">
              <a:rPr lang="ar-EG" smtClean="0"/>
              <a:t>19/09/1442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483B-E227-4E8A-8460-03699AE70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53D8-8282-44EC-86E8-9699092CC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39B6-C9FF-4567-A9EF-BB7C97B285D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6876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18C477-3B96-422B-88C9-2FAD49454856}"/>
              </a:ext>
            </a:extLst>
          </p:cNvPr>
          <p:cNvCxnSpPr>
            <a:cxnSpLocks/>
          </p:cNvCxnSpPr>
          <p:nvPr/>
        </p:nvCxnSpPr>
        <p:spPr>
          <a:xfrm>
            <a:off x="6656251" y="661369"/>
            <a:ext cx="0" cy="6200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C7F983-574D-4EDC-BB3E-FE23FCD5D144}"/>
              </a:ext>
            </a:extLst>
          </p:cNvPr>
          <p:cNvSpPr txBox="1"/>
          <p:nvPr/>
        </p:nvSpPr>
        <p:spPr>
          <a:xfrm>
            <a:off x="9430302" y="707255"/>
            <a:ext cx="89550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u="sng" dirty="0"/>
              <a:t>Officer</a:t>
            </a:r>
            <a:endParaRPr lang="ar-EG" sz="20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AC03D-F18D-42E6-9419-552C33B50B58}"/>
              </a:ext>
            </a:extLst>
          </p:cNvPr>
          <p:cNvSpPr txBox="1"/>
          <p:nvPr/>
        </p:nvSpPr>
        <p:spPr>
          <a:xfrm>
            <a:off x="2777839" y="682294"/>
            <a:ext cx="66877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u="sng" dirty="0"/>
              <a:t>User</a:t>
            </a:r>
            <a:endParaRPr lang="ar-EG" sz="2000" u="sn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AFEC8-A23C-4CFB-93CE-891DC8669201}"/>
              </a:ext>
            </a:extLst>
          </p:cNvPr>
          <p:cNvSpPr/>
          <p:nvPr/>
        </p:nvSpPr>
        <p:spPr>
          <a:xfrm>
            <a:off x="881385" y="1151312"/>
            <a:ext cx="339633" cy="3526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140B6F-2C51-4EF9-A644-245BBDDA8591}"/>
              </a:ext>
            </a:extLst>
          </p:cNvPr>
          <p:cNvCxnSpPr>
            <a:cxnSpLocks/>
          </p:cNvCxnSpPr>
          <p:nvPr/>
        </p:nvCxnSpPr>
        <p:spPr>
          <a:xfrm>
            <a:off x="0" y="66136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6A42BB-23EC-4AD7-A485-DBFA4EDED106}"/>
              </a:ext>
            </a:extLst>
          </p:cNvPr>
          <p:cNvSpPr txBox="1"/>
          <p:nvPr/>
        </p:nvSpPr>
        <p:spPr>
          <a:xfrm>
            <a:off x="4539580" y="137525"/>
            <a:ext cx="311284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u="sng" dirty="0"/>
              <a:t>Add/Update family member</a:t>
            </a:r>
            <a:endParaRPr lang="ar-EG" sz="2000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9B6417-98E7-4517-9E01-28BAEFBC014D}"/>
              </a:ext>
            </a:extLst>
          </p:cNvPr>
          <p:cNvCxnSpPr>
            <a:cxnSpLocks/>
            <a:stCxn id="10" idx="4"/>
            <a:endCxn id="25" idx="0"/>
          </p:cNvCxnSpPr>
          <p:nvPr/>
        </p:nvCxnSpPr>
        <p:spPr>
          <a:xfrm>
            <a:off x="1051202" y="1504009"/>
            <a:ext cx="3621" cy="46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15CA8F-80B9-4AD3-BB04-D33B1FB2167E}"/>
              </a:ext>
            </a:extLst>
          </p:cNvPr>
          <p:cNvSpPr/>
          <p:nvPr/>
        </p:nvSpPr>
        <p:spPr>
          <a:xfrm>
            <a:off x="234772" y="1968829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ar-EG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1D34FD-682D-4B41-AEA2-BCF8637C2366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1051200" y="2491327"/>
            <a:ext cx="3623" cy="43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DE637C84-BD5B-4618-B119-2154A80830C8}"/>
              </a:ext>
            </a:extLst>
          </p:cNvPr>
          <p:cNvSpPr/>
          <p:nvPr/>
        </p:nvSpPr>
        <p:spPr>
          <a:xfrm>
            <a:off x="624684" y="2921565"/>
            <a:ext cx="853031" cy="7690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F611A0-C29C-4578-B415-1EE15BBEF581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1477715" y="3300859"/>
            <a:ext cx="1410769" cy="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2BB794-DDDA-4ECF-9422-EB2E8C264E5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051200" y="3690587"/>
            <a:ext cx="0" cy="184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183189F-89D0-436A-82EA-952C28092BEA}"/>
              </a:ext>
            </a:extLst>
          </p:cNvPr>
          <p:cNvSpPr txBox="1"/>
          <p:nvPr/>
        </p:nvSpPr>
        <p:spPr>
          <a:xfrm>
            <a:off x="1525979" y="3030653"/>
            <a:ext cx="124906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[Add member]</a:t>
            </a:r>
            <a:endParaRPr lang="ar-EG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8CE470-C97C-4E6D-A723-93D9ABAC9B44}"/>
              </a:ext>
            </a:extLst>
          </p:cNvPr>
          <p:cNvSpPr txBox="1"/>
          <p:nvPr/>
        </p:nvSpPr>
        <p:spPr>
          <a:xfrm rot="16200000">
            <a:off x="134413" y="4536450"/>
            <a:ext cx="149393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[Update member]</a:t>
            </a:r>
            <a:endParaRPr lang="ar-EG" sz="14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208A736-23F8-4BC6-ACAB-6034789189AA}"/>
              </a:ext>
            </a:extLst>
          </p:cNvPr>
          <p:cNvSpPr/>
          <p:nvPr/>
        </p:nvSpPr>
        <p:spPr>
          <a:xfrm>
            <a:off x="383090" y="5967666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View members</a:t>
            </a:r>
            <a:endParaRPr lang="ar-EG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95CD73D-DFA0-4966-8ACA-D930DEB03C2E}"/>
              </a:ext>
            </a:extLst>
          </p:cNvPr>
          <p:cNvSpPr/>
          <p:nvPr/>
        </p:nvSpPr>
        <p:spPr>
          <a:xfrm>
            <a:off x="2888484" y="3039610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 member</a:t>
            </a:r>
            <a:endParaRPr lang="ar-EG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205048-41C7-450E-8DDF-C8C05F9607F7}"/>
              </a:ext>
            </a:extLst>
          </p:cNvPr>
          <p:cNvCxnSpPr>
            <a:cxnSpLocks/>
            <a:stCxn id="53" idx="3"/>
            <a:endCxn id="58" idx="1"/>
          </p:cNvCxnSpPr>
          <p:nvPr/>
        </p:nvCxnSpPr>
        <p:spPr>
          <a:xfrm>
            <a:off x="2023192" y="6228915"/>
            <a:ext cx="87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3A9E7C8-3CFD-416C-980A-E9968A0261D5}"/>
              </a:ext>
            </a:extLst>
          </p:cNvPr>
          <p:cNvSpPr/>
          <p:nvPr/>
        </p:nvSpPr>
        <p:spPr>
          <a:xfrm>
            <a:off x="2899478" y="5967666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Update member</a:t>
            </a:r>
            <a:endParaRPr lang="ar-EG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38DA7FC-35A9-4A79-8D23-1D3D483FBE27}"/>
              </a:ext>
            </a:extLst>
          </p:cNvPr>
          <p:cNvSpPr/>
          <p:nvPr/>
        </p:nvSpPr>
        <p:spPr>
          <a:xfrm>
            <a:off x="4539580" y="4202054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Make request</a:t>
            </a:r>
            <a:endParaRPr lang="ar-EG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3E8176C-9E37-416C-9696-3079ACDB9530}"/>
              </a:ext>
            </a:extLst>
          </p:cNvPr>
          <p:cNvCxnSpPr>
            <a:cxnSpLocks/>
            <a:stCxn id="58" idx="0"/>
            <a:endCxn id="106" idx="2"/>
          </p:cNvCxnSpPr>
          <p:nvPr/>
        </p:nvCxnSpPr>
        <p:spPr>
          <a:xfrm flipH="1" flipV="1">
            <a:off x="3708535" y="4784226"/>
            <a:ext cx="10994" cy="118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2DBCA8-14EF-4ACE-BAEB-9490D14B2D3C}"/>
              </a:ext>
            </a:extLst>
          </p:cNvPr>
          <p:cNvCxnSpPr>
            <a:cxnSpLocks/>
            <a:stCxn id="54" idx="2"/>
            <a:endCxn id="106" idx="0"/>
          </p:cNvCxnSpPr>
          <p:nvPr/>
        </p:nvCxnSpPr>
        <p:spPr>
          <a:xfrm>
            <a:off x="3708535" y="3562108"/>
            <a:ext cx="0" cy="5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02366BE-7DC4-4589-8C72-F940BA376CD2}"/>
              </a:ext>
            </a:extLst>
          </p:cNvPr>
          <p:cNvSpPr/>
          <p:nvPr/>
        </p:nvSpPr>
        <p:spPr>
          <a:xfrm>
            <a:off x="7495674" y="981511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Check request</a:t>
            </a:r>
            <a:endParaRPr lang="ar-EG" dirty="0"/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097806CD-5552-4EEC-8BAE-DAD57B6DF18A}"/>
              </a:ext>
            </a:extLst>
          </p:cNvPr>
          <p:cNvSpPr/>
          <p:nvPr/>
        </p:nvSpPr>
        <p:spPr>
          <a:xfrm>
            <a:off x="7896257" y="2003240"/>
            <a:ext cx="853031" cy="7690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29A451-58CE-4828-BF61-6E4FC43D26E2}"/>
              </a:ext>
            </a:extLst>
          </p:cNvPr>
          <p:cNvSpPr txBox="1"/>
          <p:nvPr/>
        </p:nvSpPr>
        <p:spPr>
          <a:xfrm>
            <a:off x="8656088" y="2117704"/>
            <a:ext cx="119795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[Correct data]</a:t>
            </a:r>
            <a:endParaRPr lang="ar-EG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617BC8-06D0-4C45-82F4-CAF7274E4F08}"/>
              </a:ext>
            </a:extLst>
          </p:cNvPr>
          <p:cNvSpPr txBox="1"/>
          <p:nvPr/>
        </p:nvSpPr>
        <p:spPr>
          <a:xfrm rot="16200000">
            <a:off x="7521647" y="3262185"/>
            <a:ext cx="131510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[Incorrect data]</a:t>
            </a:r>
            <a:endParaRPr lang="ar-EG" sz="14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577E18-30D4-4064-AF78-D6A580C4E4E1}"/>
              </a:ext>
            </a:extLst>
          </p:cNvPr>
          <p:cNvCxnSpPr>
            <a:cxnSpLocks/>
            <a:stCxn id="78" idx="2"/>
            <a:endCxn id="133" idx="0"/>
          </p:cNvCxnSpPr>
          <p:nvPr/>
        </p:nvCxnSpPr>
        <p:spPr>
          <a:xfrm flipH="1">
            <a:off x="8315725" y="2772262"/>
            <a:ext cx="7048" cy="139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963FA32-36D9-415C-89AE-D8175AE39978}"/>
              </a:ext>
            </a:extLst>
          </p:cNvPr>
          <p:cNvCxnSpPr>
            <a:cxnSpLocks/>
            <a:stCxn id="78" idx="3"/>
            <a:endCxn id="93" idx="1"/>
          </p:cNvCxnSpPr>
          <p:nvPr/>
        </p:nvCxnSpPr>
        <p:spPr>
          <a:xfrm>
            <a:off x="8749288" y="2387751"/>
            <a:ext cx="1271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27C06BE-AB95-4B7F-8112-FBA70CD94F27}"/>
              </a:ext>
            </a:extLst>
          </p:cNvPr>
          <p:cNvCxnSpPr>
            <a:cxnSpLocks/>
            <a:stCxn id="71" idx="2"/>
            <a:endCxn id="78" idx="0"/>
          </p:cNvCxnSpPr>
          <p:nvPr/>
        </p:nvCxnSpPr>
        <p:spPr>
          <a:xfrm>
            <a:off x="8315725" y="1504009"/>
            <a:ext cx="7048" cy="49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55D781D-4C00-4845-B33F-32036C6D9C62}"/>
              </a:ext>
            </a:extLst>
          </p:cNvPr>
          <p:cNvSpPr/>
          <p:nvPr/>
        </p:nvSpPr>
        <p:spPr>
          <a:xfrm>
            <a:off x="10020967" y="2126502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Accept request</a:t>
            </a:r>
            <a:endParaRPr lang="ar-EG" dirty="0"/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id="{39048DA3-06D9-49F0-8AD0-B3F6D82AF4A3}"/>
              </a:ext>
            </a:extLst>
          </p:cNvPr>
          <p:cNvSpPr/>
          <p:nvPr/>
        </p:nvSpPr>
        <p:spPr>
          <a:xfrm>
            <a:off x="3316074" y="4138466"/>
            <a:ext cx="784922" cy="64576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64418FC-5DE1-431B-B9F2-ED5B31FBF05B}"/>
              </a:ext>
            </a:extLst>
          </p:cNvPr>
          <p:cNvCxnSpPr>
            <a:cxnSpLocks/>
            <a:stCxn id="106" idx="3"/>
            <a:endCxn id="60" idx="1"/>
          </p:cNvCxnSpPr>
          <p:nvPr/>
        </p:nvCxnSpPr>
        <p:spPr>
          <a:xfrm>
            <a:off x="4100996" y="4461346"/>
            <a:ext cx="438584" cy="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A7083C2D-1217-4CB1-BF18-3CBB07AB3546}"/>
              </a:ext>
            </a:extLst>
          </p:cNvPr>
          <p:cNvSpPr/>
          <p:nvPr/>
        </p:nvSpPr>
        <p:spPr>
          <a:xfrm>
            <a:off x="7495674" y="4169705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Reject request</a:t>
            </a:r>
            <a:endParaRPr lang="ar-EG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2ACF583-82B1-49CB-85CD-D146E885AF7B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9135776" y="4430954"/>
            <a:ext cx="820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3265FC81-66D8-4C04-8473-72B1C83DBCBD}"/>
              </a:ext>
            </a:extLst>
          </p:cNvPr>
          <p:cNvSpPr/>
          <p:nvPr/>
        </p:nvSpPr>
        <p:spPr>
          <a:xfrm>
            <a:off x="9955826" y="4169705"/>
            <a:ext cx="1784479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Send correction request</a:t>
            </a:r>
            <a:endParaRPr lang="ar-EG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D586BFD-8B9C-44A2-AB1D-B523A92615F2}"/>
              </a:ext>
            </a:extLst>
          </p:cNvPr>
          <p:cNvCxnSpPr>
            <a:cxnSpLocks/>
            <a:stCxn id="93" idx="2"/>
            <a:endCxn id="154" idx="0"/>
          </p:cNvCxnSpPr>
          <p:nvPr/>
        </p:nvCxnSpPr>
        <p:spPr>
          <a:xfrm>
            <a:off x="10841018" y="2649000"/>
            <a:ext cx="0" cy="53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D5D2418-8FF7-4614-9237-3ABB25ABCB34}"/>
              </a:ext>
            </a:extLst>
          </p:cNvPr>
          <p:cNvGrpSpPr/>
          <p:nvPr/>
        </p:nvGrpSpPr>
        <p:grpSpPr>
          <a:xfrm>
            <a:off x="10612444" y="3184542"/>
            <a:ext cx="457147" cy="460957"/>
            <a:chOff x="9287311" y="3773089"/>
            <a:chExt cx="457147" cy="460957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568D20B-C248-4E79-8627-0B72E41E20B3}"/>
                </a:ext>
              </a:extLst>
            </p:cNvPr>
            <p:cNvSpPr/>
            <p:nvPr/>
          </p:nvSpPr>
          <p:spPr>
            <a:xfrm>
              <a:off x="9355864" y="3844337"/>
              <a:ext cx="320040" cy="318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58CE162-A6EC-4837-B8E4-A0805887BB1F}"/>
                </a:ext>
              </a:extLst>
            </p:cNvPr>
            <p:cNvSpPr/>
            <p:nvPr/>
          </p:nvSpPr>
          <p:spPr>
            <a:xfrm>
              <a:off x="9287311" y="3773089"/>
              <a:ext cx="457147" cy="4609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AB5A07-365E-4851-8A13-4E1EDE890811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>
          <a:xfrm flipV="1">
            <a:off x="6179682" y="1242760"/>
            <a:ext cx="1315992" cy="322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086B32-9A86-4C04-B318-AEF77D095F6C}"/>
              </a:ext>
            </a:extLst>
          </p:cNvPr>
          <p:cNvCxnSpPr>
            <a:cxnSpLocks/>
          </p:cNvCxnSpPr>
          <p:nvPr/>
        </p:nvCxnSpPr>
        <p:spPr>
          <a:xfrm flipH="1">
            <a:off x="1661303" y="5074069"/>
            <a:ext cx="17750" cy="4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3A6B49-B232-4425-BE90-EF4D881AB640}"/>
              </a:ext>
            </a:extLst>
          </p:cNvPr>
          <p:cNvCxnSpPr>
            <a:cxnSpLocks/>
          </p:cNvCxnSpPr>
          <p:nvPr/>
        </p:nvCxnSpPr>
        <p:spPr>
          <a:xfrm>
            <a:off x="1679053" y="5074069"/>
            <a:ext cx="91690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A7BBF3-A0F8-4AE1-9159-593BB7506CDA}"/>
              </a:ext>
            </a:extLst>
          </p:cNvPr>
          <p:cNvCxnSpPr>
            <a:stCxn id="142" idx="2"/>
          </p:cNvCxnSpPr>
          <p:nvPr/>
        </p:nvCxnSpPr>
        <p:spPr>
          <a:xfrm>
            <a:off x="10848066" y="4692203"/>
            <a:ext cx="0" cy="381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5EFA1F-20B9-49AA-A3F0-6A5CE42DC13F}"/>
              </a:ext>
            </a:extLst>
          </p:cNvPr>
          <p:cNvCxnSpPr>
            <a:cxnSpLocks/>
          </p:cNvCxnSpPr>
          <p:nvPr/>
        </p:nvCxnSpPr>
        <p:spPr>
          <a:xfrm>
            <a:off x="361519" y="5561606"/>
            <a:ext cx="1788990" cy="325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E0EDD67-E64C-4BAB-96B6-F5324B479DD2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203141" y="5596581"/>
            <a:ext cx="0" cy="37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52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5DD78A-4573-47D8-87EF-2FE3DA3F81AC}"/>
              </a:ext>
            </a:extLst>
          </p:cNvPr>
          <p:cNvSpPr txBox="1"/>
          <p:nvPr/>
        </p:nvSpPr>
        <p:spPr>
          <a:xfrm>
            <a:off x="5674927" y="555360"/>
            <a:ext cx="86754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u="sng" dirty="0"/>
              <a:t>Admin</a:t>
            </a:r>
            <a:endParaRPr lang="ar-EG" sz="2000" u="sn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AFEC8-A23C-4CFB-93CE-891DC8669201}"/>
              </a:ext>
            </a:extLst>
          </p:cNvPr>
          <p:cNvSpPr/>
          <p:nvPr/>
        </p:nvSpPr>
        <p:spPr>
          <a:xfrm>
            <a:off x="766351" y="779367"/>
            <a:ext cx="339633" cy="3526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140B6F-2C51-4EF9-A644-245BBDDA8591}"/>
              </a:ext>
            </a:extLst>
          </p:cNvPr>
          <p:cNvCxnSpPr>
            <a:cxnSpLocks/>
          </p:cNvCxnSpPr>
          <p:nvPr/>
        </p:nvCxnSpPr>
        <p:spPr>
          <a:xfrm>
            <a:off x="12700" y="55536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6A42BB-23EC-4AD7-A485-DBFA4EDED106}"/>
              </a:ext>
            </a:extLst>
          </p:cNvPr>
          <p:cNvSpPr txBox="1"/>
          <p:nvPr/>
        </p:nvSpPr>
        <p:spPr>
          <a:xfrm>
            <a:off x="5325866" y="123736"/>
            <a:ext cx="151849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u="sng" dirty="0"/>
              <a:t>View reports</a:t>
            </a:r>
            <a:endParaRPr lang="ar-EG" sz="2000" u="sn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44664F-70C1-4A06-A48E-664895EFBCF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105984" y="953805"/>
            <a:ext cx="965305" cy="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7EA495-96CB-4EF4-9052-8C321AFB1B52}"/>
              </a:ext>
            </a:extLst>
          </p:cNvPr>
          <p:cNvSpPr/>
          <p:nvPr/>
        </p:nvSpPr>
        <p:spPr>
          <a:xfrm>
            <a:off x="2071289" y="692556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ar-E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A3D73E-AB60-4A58-911B-DD39B7EB0F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891340" y="1215054"/>
            <a:ext cx="1" cy="38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9F3D29-0616-4D63-9641-B8AFECE01194}"/>
              </a:ext>
            </a:extLst>
          </p:cNvPr>
          <p:cNvSpPr/>
          <p:nvPr/>
        </p:nvSpPr>
        <p:spPr>
          <a:xfrm>
            <a:off x="2071290" y="1599237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Choose make reports</a:t>
            </a:r>
            <a:endParaRPr lang="ar-E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E286E2-66AB-46AA-80DD-9941D2DB3BA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891340" y="2121735"/>
            <a:ext cx="1" cy="38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3BAF1D-CD8E-4C6D-A5F0-652801AB99B7}"/>
              </a:ext>
            </a:extLst>
          </p:cNvPr>
          <p:cNvCxnSpPr>
            <a:cxnSpLocks/>
          </p:cNvCxnSpPr>
          <p:nvPr/>
        </p:nvCxnSpPr>
        <p:spPr>
          <a:xfrm flipV="1">
            <a:off x="1105984" y="2505590"/>
            <a:ext cx="9514119" cy="2899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7BF8DBE9-0C37-4734-9439-A3CC77267930}"/>
              </a:ext>
            </a:extLst>
          </p:cNvPr>
          <p:cNvSpPr/>
          <p:nvPr/>
        </p:nvSpPr>
        <p:spPr>
          <a:xfrm>
            <a:off x="1286545" y="2976635"/>
            <a:ext cx="853031" cy="7690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D45A6C-CC2A-45B2-AC50-E385BD69A6F9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 flipV="1">
            <a:off x="2139576" y="3357480"/>
            <a:ext cx="1571815" cy="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8A054E-7B7F-4C24-A180-6CD2BAF5C56F}"/>
              </a:ext>
            </a:extLst>
          </p:cNvPr>
          <p:cNvCxnSpPr>
            <a:cxnSpLocks/>
            <a:stCxn id="42" idx="2"/>
            <a:endCxn id="56" idx="0"/>
          </p:cNvCxnSpPr>
          <p:nvPr/>
        </p:nvCxnSpPr>
        <p:spPr>
          <a:xfrm flipH="1">
            <a:off x="1713060" y="3745657"/>
            <a:ext cx="1" cy="135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FD920C-9348-4BB6-9944-4E7BAC4E5918}"/>
              </a:ext>
            </a:extLst>
          </p:cNvPr>
          <p:cNvSpPr txBox="1"/>
          <p:nvPr/>
        </p:nvSpPr>
        <p:spPr>
          <a:xfrm>
            <a:off x="2139576" y="3053369"/>
            <a:ext cx="151740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[Report by officer]</a:t>
            </a:r>
            <a:endParaRPr lang="ar-EG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70DD75-5976-49FF-A029-45066CE3C492}"/>
              </a:ext>
            </a:extLst>
          </p:cNvPr>
          <p:cNvSpPr txBox="1"/>
          <p:nvPr/>
        </p:nvSpPr>
        <p:spPr>
          <a:xfrm rot="16200000">
            <a:off x="874529" y="4277068"/>
            <a:ext cx="136928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[Report by area]</a:t>
            </a:r>
            <a:endParaRPr lang="ar-EG" sz="14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D8D5F2D-369D-497C-B889-746F75EFD5AD}"/>
              </a:ext>
            </a:extLst>
          </p:cNvPr>
          <p:cNvSpPr/>
          <p:nvPr/>
        </p:nvSpPr>
        <p:spPr>
          <a:xfrm>
            <a:off x="3711391" y="3096231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make report by officer</a:t>
            </a:r>
            <a:endParaRPr lang="ar-EG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BE33E26-7370-4517-AE64-94507797D611}"/>
              </a:ext>
            </a:extLst>
          </p:cNvPr>
          <p:cNvSpPr/>
          <p:nvPr/>
        </p:nvSpPr>
        <p:spPr>
          <a:xfrm>
            <a:off x="893009" y="5098506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make report by area</a:t>
            </a:r>
            <a:endParaRPr lang="ar-EG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D8758C-C474-4862-8270-2FF607253F40}"/>
              </a:ext>
            </a:extLst>
          </p:cNvPr>
          <p:cNvCxnSpPr>
            <a:cxnSpLocks/>
          </p:cNvCxnSpPr>
          <p:nvPr/>
        </p:nvCxnSpPr>
        <p:spPr>
          <a:xfrm flipH="1">
            <a:off x="4520671" y="3618729"/>
            <a:ext cx="10770" cy="134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57DD34-5DB1-4CCD-B814-EDF201CDB1AF}"/>
              </a:ext>
            </a:extLst>
          </p:cNvPr>
          <p:cNvCxnSpPr>
            <a:cxnSpLocks/>
            <a:stCxn id="56" idx="3"/>
            <a:endCxn id="91" idx="1"/>
          </p:cNvCxnSpPr>
          <p:nvPr/>
        </p:nvCxnSpPr>
        <p:spPr>
          <a:xfrm flipV="1">
            <a:off x="2533111" y="5347326"/>
            <a:ext cx="1561045" cy="1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A9A4F2-94F3-4799-9058-C6C9E0D7820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713061" y="2505590"/>
            <a:ext cx="0" cy="47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0F120B28-E89F-4C8D-9F46-765C233636EF}"/>
              </a:ext>
            </a:extLst>
          </p:cNvPr>
          <p:cNvSpPr/>
          <p:nvPr/>
        </p:nvSpPr>
        <p:spPr>
          <a:xfrm>
            <a:off x="9408158" y="2877849"/>
            <a:ext cx="853031" cy="7690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928E27D-440A-4284-9985-9C6E3BA32A71}"/>
              </a:ext>
            </a:extLst>
          </p:cNvPr>
          <p:cNvCxnSpPr>
            <a:cxnSpLocks/>
            <a:stCxn id="78" idx="1"/>
            <a:endCxn id="83" idx="3"/>
          </p:cNvCxnSpPr>
          <p:nvPr/>
        </p:nvCxnSpPr>
        <p:spPr>
          <a:xfrm flipH="1" flipV="1">
            <a:off x="7852507" y="3257065"/>
            <a:ext cx="1555651" cy="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2B4C2C-4A7C-413A-9D5C-12AB3C837957}"/>
              </a:ext>
            </a:extLst>
          </p:cNvPr>
          <p:cNvCxnSpPr>
            <a:cxnSpLocks/>
            <a:stCxn id="78" idx="2"/>
            <a:endCxn id="84" idx="0"/>
          </p:cNvCxnSpPr>
          <p:nvPr/>
        </p:nvCxnSpPr>
        <p:spPr>
          <a:xfrm>
            <a:off x="9834674" y="3646871"/>
            <a:ext cx="0" cy="145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C0FBEB2-03DE-4187-A719-DF4FA88AC25A}"/>
              </a:ext>
            </a:extLst>
          </p:cNvPr>
          <p:cNvSpPr txBox="1"/>
          <p:nvPr/>
        </p:nvSpPr>
        <p:spPr>
          <a:xfrm flipH="1">
            <a:off x="7893367" y="2992950"/>
            <a:ext cx="164010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[Report ascending]</a:t>
            </a:r>
            <a:endParaRPr lang="ar-EG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CF4544-010E-4A69-BC80-53EED9880198}"/>
              </a:ext>
            </a:extLst>
          </p:cNvPr>
          <p:cNvSpPr txBox="1"/>
          <p:nvPr/>
        </p:nvSpPr>
        <p:spPr>
          <a:xfrm rot="16200000">
            <a:off x="8856811" y="4194973"/>
            <a:ext cx="166109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[Report descending]</a:t>
            </a:r>
            <a:endParaRPr lang="ar-EG" sz="14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55A1EA7-8B5E-410E-B60E-B218F26295D1}"/>
              </a:ext>
            </a:extLst>
          </p:cNvPr>
          <p:cNvSpPr/>
          <p:nvPr/>
        </p:nvSpPr>
        <p:spPr>
          <a:xfrm>
            <a:off x="6212405" y="2995816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make report ascending</a:t>
            </a:r>
            <a:endParaRPr lang="ar-EG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BB39840-D057-48C9-B69F-16748B455DC0}"/>
              </a:ext>
            </a:extLst>
          </p:cNvPr>
          <p:cNvSpPr/>
          <p:nvPr/>
        </p:nvSpPr>
        <p:spPr>
          <a:xfrm>
            <a:off x="9014623" y="5106123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make report descending</a:t>
            </a:r>
            <a:endParaRPr lang="ar-EG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208DDFE-3CAF-45DD-8890-99D3EC702DBD}"/>
              </a:ext>
            </a:extLst>
          </p:cNvPr>
          <p:cNvCxnSpPr>
            <a:cxnSpLocks/>
            <a:stCxn id="83" idx="2"/>
            <a:endCxn id="96" idx="0"/>
          </p:cNvCxnSpPr>
          <p:nvPr/>
        </p:nvCxnSpPr>
        <p:spPr>
          <a:xfrm>
            <a:off x="7032456" y="3518314"/>
            <a:ext cx="16055" cy="145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7FFD1EC-F615-43A1-A94F-F2671695D99D}"/>
              </a:ext>
            </a:extLst>
          </p:cNvPr>
          <p:cNvCxnSpPr>
            <a:cxnSpLocks/>
            <a:stCxn id="84" idx="1"/>
            <a:endCxn id="96" idx="3"/>
          </p:cNvCxnSpPr>
          <p:nvPr/>
        </p:nvCxnSpPr>
        <p:spPr>
          <a:xfrm flipH="1" flipV="1">
            <a:off x="7475026" y="5359755"/>
            <a:ext cx="1539597" cy="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36ECC5B-D5E6-4357-88A5-30CCC989394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9834673" y="2534589"/>
            <a:ext cx="1" cy="34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Diamond 90">
            <a:extLst>
              <a:ext uri="{FF2B5EF4-FFF2-40B4-BE49-F238E27FC236}">
                <a16:creationId xmlns:a16="http://schemas.microsoft.com/office/drawing/2014/main" id="{4F804F58-5FA2-47CF-9897-350BCB6D9DD8}"/>
              </a:ext>
            </a:extLst>
          </p:cNvPr>
          <p:cNvSpPr/>
          <p:nvPr/>
        </p:nvSpPr>
        <p:spPr>
          <a:xfrm>
            <a:off x="4094156" y="4962815"/>
            <a:ext cx="853031" cy="7690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96" name="Diamond 95">
            <a:extLst>
              <a:ext uri="{FF2B5EF4-FFF2-40B4-BE49-F238E27FC236}">
                <a16:creationId xmlns:a16="http://schemas.microsoft.com/office/drawing/2014/main" id="{E9DD9E6B-3C99-4B37-B3DC-2AFBD8CEEA98}"/>
              </a:ext>
            </a:extLst>
          </p:cNvPr>
          <p:cNvSpPr/>
          <p:nvPr/>
        </p:nvSpPr>
        <p:spPr>
          <a:xfrm>
            <a:off x="6621995" y="4975244"/>
            <a:ext cx="853031" cy="7690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B833CE-6860-4019-8816-B6B1DC86D46B}"/>
              </a:ext>
            </a:extLst>
          </p:cNvPr>
          <p:cNvGrpSpPr/>
          <p:nvPr/>
        </p:nvGrpSpPr>
        <p:grpSpPr>
          <a:xfrm>
            <a:off x="5640665" y="6273307"/>
            <a:ext cx="457147" cy="460957"/>
            <a:chOff x="9287311" y="3773089"/>
            <a:chExt cx="457147" cy="460957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74EE8C6-318F-4769-98BD-E54299E26086}"/>
                </a:ext>
              </a:extLst>
            </p:cNvPr>
            <p:cNvSpPr/>
            <p:nvPr/>
          </p:nvSpPr>
          <p:spPr>
            <a:xfrm>
              <a:off x="9355864" y="3844337"/>
              <a:ext cx="320040" cy="318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352FBFC-9AB3-4BDA-BED9-115417F09253}"/>
                </a:ext>
              </a:extLst>
            </p:cNvPr>
            <p:cNvSpPr/>
            <p:nvPr/>
          </p:nvSpPr>
          <p:spPr>
            <a:xfrm>
              <a:off x="9287311" y="3773089"/>
              <a:ext cx="457147" cy="4609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7A98F4E-7044-4C56-B895-E3878890C547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4520671" y="5731837"/>
            <a:ext cx="1" cy="26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F6F899B-25A6-4A21-B6DD-52D7854C0885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7048511" y="5744266"/>
            <a:ext cx="8595" cy="25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9F5FD8C-9642-49D7-A0AD-C21DFD40F0C5}"/>
              </a:ext>
            </a:extLst>
          </p:cNvPr>
          <p:cNvCxnSpPr>
            <a:cxnSpLocks/>
          </p:cNvCxnSpPr>
          <p:nvPr/>
        </p:nvCxnSpPr>
        <p:spPr>
          <a:xfrm flipV="1">
            <a:off x="1105984" y="5997976"/>
            <a:ext cx="9514119" cy="2899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E02EC0C-1ACB-4BE1-A61D-58F861068234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5863044" y="6047660"/>
            <a:ext cx="6195" cy="22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91E5805-386E-4CF4-BF66-00F78010E815}"/>
              </a:ext>
            </a:extLst>
          </p:cNvPr>
          <p:cNvGrpSpPr/>
          <p:nvPr/>
        </p:nvGrpSpPr>
        <p:grpSpPr>
          <a:xfrm>
            <a:off x="5627965" y="6273307"/>
            <a:ext cx="457147" cy="460957"/>
            <a:chOff x="9287311" y="3773089"/>
            <a:chExt cx="457147" cy="460957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8BC1F4D-65A3-4005-A6D3-C9643DA0A9C3}"/>
                </a:ext>
              </a:extLst>
            </p:cNvPr>
            <p:cNvSpPr/>
            <p:nvPr/>
          </p:nvSpPr>
          <p:spPr>
            <a:xfrm>
              <a:off x="9355864" y="3844337"/>
              <a:ext cx="320040" cy="318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85EA0DF-DF54-4823-B485-8A1FD45A9857}"/>
                </a:ext>
              </a:extLst>
            </p:cNvPr>
            <p:cNvSpPr/>
            <p:nvPr/>
          </p:nvSpPr>
          <p:spPr>
            <a:xfrm>
              <a:off x="9287311" y="3773089"/>
              <a:ext cx="457147" cy="4609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76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5DD78A-4573-47D8-87EF-2FE3DA3F81AC}"/>
              </a:ext>
            </a:extLst>
          </p:cNvPr>
          <p:cNvSpPr txBox="1"/>
          <p:nvPr/>
        </p:nvSpPr>
        <p:spPr>
          <a:xfrm>
            <a:off x="5662227" y="661369"/>
            <a:ext cx="86754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u="sng" dirty="0"/>
              <a:t>Admin</a:t>
            </a:r>
            <a:endParaRPr lang="ar-EG" sz="2000" u="sn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AFEC8-A23C-4CFB-93CE-891DC8669201}"/>
              </a:ext>
            </a:extLst>
          </p:cNvPr>
          <p:cNvSpPr/>
          <p:nvPr/>
        </p:nvSpPr>
        <p:spPr>
          <a:xfrm>
            <a:off x="5926182" y="1276049"/>
            <a:ext cx="320040" cy="32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140B6F-2C51-4EF9-A644-245BBDDA8591}"/>
              </a:ext>
            </a:extLst>
          </p:cNvPr>
          <p:cNvCxnSpPr>
            <a:cxnSpLocks/>
          </p:cNvCxnSpPr>
          <p:nvPr/>
        </p:nvCxnSpPr>
        <p:spPr>
          <a:xfrm>
            <a:off x="0" y="66136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6A42BB-23EC-4AD7-A485-DBFA4EDED106}"/>
              </a:ext>
            </a:extLst>
          </p:cNvPr>
          <p:cNvSpPr txBox="1"/>
          <p:nvPr/>
        </p:nvSpPr>
        <p:spPr>
          <a:xfrm>
            <a:off x="4965865" y="156759"/>
            <a:ext cx="223849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u="sng" dirty="0"/>
              <a:t>Add/Update Officer</a:t>
            </a:r>
            <a:endParaRPr lang="ar-EG" sz="2000" u="sn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579A36-0F2B-4699-8F06-3AB167A179B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086202" y="1596089"/>
            <a:ext cx="9798" cy="3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9DA815-1170-4C2D-9BF7-31E037801251}"/>
              </a:ext>
            </a:extLst>
          </p:cNvPr>
          <p:cNvSpPr/>
          <p:nvPr/>
        </p:nvSpPr>
        <p:spPr>
          <a:xfrm>
            <a:off x="5275949" y="1897258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ar-E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BED75-C3AE-44F3-88B3-2358B7B2F415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6096000" y="2419756"/>
            <a:ext cx="7257" cy="45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C0664965-EFE6-47DA-AE36-731248FEFB5A}"/>
              </a:ext>
            </a:extLst>
          </p:cNvPr>
          <p:cNvSpPr/>
          <p:nvPr/>
        </p:nvSpPr>
        <p:spPr>
          <a:xfrm>
            <a:off x="5676741" y="2870077"/>
            <a:ext cx="853031" cy="7690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814B74-8EBC-4671-90AD-9A34E1E19598}"/>
              </a:ext>
            </a:extLst>
          </p:cNvPr>
          <p:cNvCxnSpPr>
            <a:cxnSpLocks/>
            <a:stCxn id="18" idx="3"/>
            <a:endCxn id="32" idx="1"/>
          </p:cNvCxnSpPr>
          <p:nvPr/>
        </p:nvCxnSpPr>
        <p:spPr>
          <a:xfrm flipV="1">
            <a:off x="6529772" y="3250922"/>
            <a:ext cx="1235738" cy="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36EAEA-1DCF-4CC6-9AC5-0D3A8ABEC500}"/>
              </a:ext>
            </a:extLst>
          </p:cNvPr>
          <p:cNvCxnSpPr>
            <a:cxnSpLocks/>
            <a:stCxn id="18" idx="1"/>
            <a:endCxn id="29" idx="3"/>
          </p:cNvCxnSpPr>
          <p:nvPr/>
        </p:nvCxnSpPr>
        <p:spPr>
          <a:xfrm flipH="1" flipV="1">
            <a:off x="3915213" y="3250922"/>
            <a:ext cx="1761528" cy="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7412EA-C8A6-43FC-9209-D9858F63CFB8}"/>
              </a:ext>
            </a:extLst>
          </p:cNvPr>
          <p:cNvSpPr txBox="1"/>
          <p:nvPr/>
        </p:nvSpPr>
        <p:spPr>
          <a:xfrm>
            <a:off x="6536647" y="2955722"/>
            <a:ext cx="112229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[Add Officer]</a:t>
            </a:r>
            <a:endParaRPr lang="ar-EG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45E4CA-4409-49F6-98C4-EACACA098CF7}"/>
              </a:ext>
            </a:extLst>
          </p:cNvPr>
          <p:cNvSpPr txBox="1"/>
          <p:nvPr/>
        </p:nvSpPr>
        <p:spPr>
          <a:xfrm>
            <a:off x="3971934" y="2971933"/>
            <a:ext cx="173201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[Update Officer data]</a:t>
            </a:r>
            <a:endParaRPr lang="ar-EG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B2934D1-75C3-4FCD-A332-C519B0A7C8FA}"/>
              </a:ext>
            </a:extLst>
          </p:cNvPr>
          <p:cNvSpPr/>
          <p:nvPr/>
        </p:nvSpPr>
        <p:spPr>
          <a:xfrm>
            <a:off x="2275111" y="2989673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View officers list</a:t>
            </a:r>
            <a:endParaRPr lang="ar-EG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7F6F689-A729-4351-84EE-AC04FBE83783}"/>
              </a:ext>
            </a:extLst>
          </p:cNvPr>
          <p:cNvSpPr/>
          <p:nvPr/>
        </p:nvSpPr>
        <p:spPr>
          <a:xfrm>
            <a:off x="7765510" y="2989673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 officer data</a:t>
            </a:r>
            <a:endParaRPr lang="ar-E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07E7AD-D121-49D5-8BC7-9D46EFDC2223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>
            <a:off x="3095162" y="3512171"/>
            <a:ext cx="0" cy="55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3310BA-D86F-449F-9548-FCBB546FA5F2}"/>
              </a:ext>
            </a:extLst>
          </p:cNvPr>
          <p:cNvCxnSpPr>
            <a:cxnSpLocks/>
            <a:stCxn id="32" idx="2"/>
            <a:endCxn id="55" idx="0"/>
          </p:cNvCxnSpPr>
          <p:nvPr/>
        </p:nvCxnSpPr>
        <p:spPr>
          <a:xfrm>
            <a:off x="8585561" y="3512171"/>
            <a:ext cx="0" cy="161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0FDD48E-BC1A-4C91-92F8-B83F1F07C1B0}"/>
              </a:ext>
            </a:extLst>
          </p:cNvPr>
          <p:cNvSpPr/>
          <p:nvPr/>
        </p:nvSpPr>
        <p:spPr>
          <a:xfrm>
            <a:off x="2275111" y="4071249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Choose Officer</a:t>
            </a:r>
            <a:endParaRPr lang="ar-EG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5230FA-A255-4AA1-947A-5AC1C2E92417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3095162" y="4593747"/>
            <a:ext cx="0" cy="5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4B51BA7-E1A7-4CA1-BFE5-F5BA47FAA358}"/>
              </a:ext>
            </a:extLst>
          </p:cNvPr>
          <p:cNvSpPr/>
          <p:nvPr/>
        </p:nvSpPr>
        <p:spPr>
          <a:xfrm>
            <a:off x="2275111" y="5094562"/>
            <a:ext cx="1640102" cy="522498"/>
          </a:xfrm>
          <a:prstGeom prst="roundRect">
            <a:avLst>
              <a:gd name="adj" fmla="val 421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Update Officer data</a:t>
            </a:r>
            <a:endParaRPr lang="ar-EG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D937F8-2DEC-48A1-87D9-AFF1E903E5AB}"/>
              </a:ext>
            </a:extLst>
          </p:cNvPr>
          <p:cNvCxnSpPr>
            <a:cxnSpLocks/>
            <a:stCxn id="46" idx="3"/>
            <a:endCxn id="55" idx="2"/>
          </p:cNvCxnSpPr>
          <p:nvPr/>
        </p:nvCxnSpPr>
        <p:spPr>
          <a:xfrm>
            <a:off x="3915213" y="5355811"/>
            <a:ext cx="4441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A8D442-FC9F-40DE-A9D2-7009DE1A9882}"/>
              </a:ext>
            </a:extLst>
          </p:cNvPr>
          <p:cNvGrpSpPr/>
          <p:nvPr/>
        </p:nvGrpSpPr>
        <p:grpSpPr>
          <a:xfrm>
            <a:off x="8356987" y="5125332"/>
            <a:ext cx="457147" cy="460957"/>
            <a:chOff x="9287311" y="3773089"/>
            <a:chExt cx="457147" cy="46095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BA34DCF-2305-4ADE-9419-93E2347CADB0}"/>
                </a:ext>
              </a:extLst>
            </p:cNvPr>
            <p:cNvSpPr/>
            <p:nvPr/>
          </p:nvSpPr>
          <p:spPr>
            <a:xfrm>
              <a:off x="9355864" y="3844337"/>
              <a:ext cx="320040" cy="3184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4F17DB-9C54-4FF7-9C57-3AC50DAC8F76}"/>
                </a:ext>
              </a:extLst>
            </p:cNvPr>
            <p:cNvSpPr/>
            <p:nvPr/>
          </p:nvSpPr>
          <p:spPr>
            <a:xfrm>
              <a:off x="9287311" y="3773089"/>
              <a:ext cx="457147" cy="4609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</p:spTree>
    <p:extLst>
      <p:ext uri="{BB962C8B-B14F-4D97-AF65-F5344CB8AC3E}">
        <p14:creationId xmlns:p14="http://schemas.microsoft.com/office/powerpoint/2010/main" val="144985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106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16</cp:revision>
  <dcterms:created xsi:type="dcterms:W3CDTF">2021-04-29T22:54:38Z</dcterms:created>
  <dcterms:modified xsi:type="dcterms:W3CDTF">2021-04-30T21:34:19Z</dcterms:modified>
</cp:coreProperties>
</file>