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F99-165F-49D7-8B50-8F529BD19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E13C8-C00F-4CAE-B668-413224F7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E3B2-5CCA-4A3B-B1AF-37D47017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F547-96EE-40F2-B847-916CBF8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A6A2-2AA2-418F-B0D0-6DAA8E34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6976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1BB4-D366-4D7C-B926-E27C9279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22A43-E9D9-4270-9C01-A04CC94E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9611-121D-410A-BB2F-94E5DF84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D82-8660-4A8D-A089-A6AB6AD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6EC3-4AD3-42AE-9A7B-F3A6DA42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472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0A8FA-9350-4E39-81ED-2D479AF86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A1786-48F3-49BE-8368-C946E2A6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1444-4DEB-4E0B-AA11-B1371F65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C595-568F-465E-9566-34DE2442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6150-6306-4CF1-8243-2D6C9C35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18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361C-916B-4191-81E3-DD9BD751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AB1B-F671-4D04-9FFB-294D6998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4AB4-1095-4665-A8AE-88F2714C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819DA-9021-4CE5-8D18-8567EF3F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4F29-3712-454C-9B42-8D7EB0A3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450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2106-B8A5-4E5A-8102-B176682F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A546-6A97-4F90-A68B-AE1CD4C5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912-E869-4EC7-B19F-2036160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2035-A736-41AF-98A9-F55CF3E2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E117-3FAC-478E-934B-790D69A9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23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3CF3-E5AF-407F-80EE-7EF4BE7E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4198-514A-47A5-AD03-5AD7A6184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E5DAF-E341-4C4E-83C8-4F708E38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C449B-6B94-46C8-8B4D-15B7C532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6A576-2C0C-4652-933C-D31DA786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2A0F-ADCD-444A-8502-9CBF7E60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5049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CDA7-E345-4EE1-9FDC-59437537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8F71-89C2-415F-BA5C-6BC090BD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7D79-9C69-453D-9706-9D64EC35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5E58-39B6-415A-84B0-FE433AAA4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092FF-2E7D-4A99-AF4D-B5179A46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AB979-9189-4A8D-BBF5-DF15DF6D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E030-2710-4A2D-B8B0-283B2F1F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6E116-8842-4FB1-8501-2B561E5D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775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031-DD64-4049-BA5F-58F7AD01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C5A8B-EDDF-4B11-91D4-EF2C6F8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91DC7-42DB-457E-A092-0214B206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2DC1E-9F78-4D8B-B33D-585C9D82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67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F21BD-4EDB-4ECE-9A8C-4251F2EF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00182-6F3A-41AB-A997-3997E74A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BF53-503C-47D0-8D98-B0CB279D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5048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09E8-BDEF-4525-99FE-63025858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A64C-C5C8-4067-843A-7772C84B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067DC-8B98-437D-8D49-3FBB9DEAA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BAA7-D223-49E4-9401-A900B7BD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93048-D730-4ECE-8524-4291FF32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FFAE-4264-43E9-B4FB-4BC046FB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782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52ED-B71A-46C2-9762-AD74CCE9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7DAB-B024-421F-94C5-6069721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DDCD-3AA3-46EC-96C9-3C31AF571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F676-A6FC-4F62-B661-997F833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EE940-CD8E-4E00-B7C7-1F9C4F4F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BF3FC-DDB4-425C-BAF9-7E561194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650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04812-9F9B-4A30-B5C4-8E5E09F1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2289-0138-4B59-B894-F731E813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4F90-8FD5-42D0-8767-034715697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F188-C631-46CC-B9EC-89A1716C60D7}" type="datetimeFigureOut">
              <a:rPr lang="ar-EG" smtClean="0"/>
              <a:t>16/10/1443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26A2-0124-4CC3-9189-1BCCBC33F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5CAD-0BD2-4349-95FF-7E53B2FE9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DD8B-F020-4324-9483-2B2448580F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266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0749303-DB70-4C7E-9ECF-022A2065DF08}"/>
              </a:ext>
            </a:extLst>
          </p:cNvPr>
          <p:cNvCxnSpPr>
            <a:cxnSpLocks/>
            <a:stCxn id="213" idx="3"/>
            <a:endCxn id="339" idx="1"/>
          </p:cNvCxnSpPr>
          <p:nvPr/>
        </p:nvCxnSpPr>
        <p:spPr>
          <a:xfrm>
            <a:off x="-2433184" y="2535604"/>
            <a:ext cx="9311777" cy="102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069C20-A040-4E0A-BECC-3F3B7556041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-541208" y="4700694"/>
            <a:ext cx="1553068" cy="28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E239338-673F-4E17-B57A-CEDDCF98F536}"/>
              </a:ext>
            </a:extLst>
          </p:cNvPr>
          <p:cNvSpPr/>
          <p:nvPr/>
        </p:nvSpPr>
        <p:spPr>
          <a:xfrm>
            <a:off x="-1157001" y="4984723"/>
            <a:ext cx="1231586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u="sng" dirty="0">
                <a:solidFill>
                  <a:srgbClr val="000000"/>
                </a:solidFill>
                <a:effectLst/>
              </a:rPr>
              <a:t>memberID</a:t>
            </a:r>
            <a:endParaRPr lang="ar-EG" sz="1200" u="sn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CF01DC-DD51-415D-92E0-DF710AE0D2F2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893837" y="4700694"/>
            <a:ext cx="118023" cy="991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88F74-B6D9-4725-AC45-7A93A61494B0}"/>
              </a:ext>
            </a:extLst>
          </p:cNvPr>
          <p:cNvSpPr/>
          <p:nvPr/>
        </p:nvSpPr>
        <p:spPr>
          <a:xfrm>
            <a:off x="446434" y="569177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Name</a:t>
            </a:r>
            <a:endParaRPr lang="ar-EG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56B1CF-87F3-4BFF-BC91-4B9DE17067A5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1011860" y="4700694"/>
            <a:ext cx="859884" cy="944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01F63A8-EB42-4D5A-9D31-1E73C5972387}"/>
              </a:ext>
            </a:extLst>
          </p:cNvPr>
          <p:cNvSpPr/>
          <p:nvPr/>
        </p:nvSpPr>
        <p:spPr>
          <a:xfrm>
            <a:off x="1375250" y="5645167"/>
            <a:ext cx="992988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</a:rPr>
              <a:t>AreaID</a:t>
            </a:r>
            <a:endParaRPr lang="ar-EG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FF86F-D20F-4DDF-9F0F-EA348C3BB8CC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flipH="1">
            <a:off x="51603" y="4700694"/>
            <a:ext cx="960257" cy="73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C2A63E2-7B17-44C4-9574-24D6867C7C57}"/>
              </a:ext>
            </a:extLst>
          </p:cNvPr>
          <p:cNvSpPr/>
          <p:nvPr/>
        </p:nvSpPr>
        <p:spPr>
          <a:xfrm>
            <a:off x="-395800" y="5438548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DOB</a:t>
            </a:r>
            <a:endParaRPr lang="ar-EG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625AEB-E9B1-4049-9000-7F96F0CCD2E8}"/>
              </a:ext>
            </a:extLst>
          </p:cNvPr>
          <p:cNvCxnSpPr>
            <a:cxnSpLocks/>
            <a:stCxn id="4" idx="2"/>
            <a:endCxn id="32" idx="2"/>
          </p:cNvCxnSpPr>
          <p:nvPr/>
        </p:nvCxnSpPr>
        <p:spPr>
          <a:xfrm>
            <a:off x="1011860" y="4700694"/>
            <a:ext cx="1407033" cy="988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77DB672-DB44-41EE-AED1-745F8C04F1DB}"/>
              </a:ext>
            </a:extLst>
          </p:cNvPr>
          <p:cNvSpPr/>
          <p:nvPr/>
        </p:nvSpPr>
        <p:spPr>
          <a:xfrm>
            <a:off x="2418893" y="546712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Sex</a:t>
            </a:r>
            <a:endParaRPr lang="ar-EG" sz="1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C44AAD-5FDB-454C-ACEE-E08ADBA5F19C}"/>
              </a:ext>
            </a:extLst>
          </p:cNvPr>
          <p:cNvCxnSpPr>
            <a:cxnSpLocks/>
            <a:stCxn id="4" idx="2"/>
            <a:endCxn id="53" idx="6"/>
          </p:cNvCxnSpPr>
          <p:nvPr/>
        </p:nvCxnSpPr>
        <p:spPr>
          <a:xfrm flipH="1" flipV="1">
            <a:off x="-668274" y="4624010"/>
            <a:ext cx="1680134" cy="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79A881-2597-4E9E-BA01-7D048879C1F9}"/>
              </a:ext>
            </a:extLst>
          </p:cNvPr>
          <p:cNvSpPr/>
          <p:nvPr/>
        </p:nvSpPr>
        <p:spPr>
          <a:xfrm>
            <a:off x="-1563079" y="4401942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Email</a:t>
            </a:r>
            <a:endParaRPr lang="ar-EG" sz="1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0F2437-0995-4B2F-96D4-AAA9D0794414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flipH="1" flipV="1">
            <a:off x="-995345" y="3665429"/>
            <a:ext cx="2007205" cy="1035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C379B70-A31A-4BBC-85AC-3FE869A3D23C}"/>
              </a:ext>
            </a:extLst>
          </p:cNvPr>
          <p:cNvSpPr/>
          <p:nvPr/>
        </p:nvSpPr>
        <p:spPr>
          <a:xfrm>
            <a:off x="-1442748" y="3665429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Phone</a:t>
            </a:r>
            <a:endParaRPr lang="ar-EG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88211E-AD8E-45E1-B254-01F48C939A20}"/>
              </a:ext>
            </a:extLst>
          </p:cNvPr>
          <p:cNvCxnSpPr>
            <a:cxnSpLocks/>
            <a:stCxn id="4" idx="2"/>
            <a:endCxn id="82" idx="7"/>
          </p:cNvCxnSpPr>
          <p:nvPr/>
        </p:nvCxnSpPr>
        <p:spPr>
          <a:xfrm flipH="1" flipV="1">
            <a:off x="-138978" y="3180120"/>
            <a:ext cx="1150838" cy="1520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E5273F-F6A9-45CB-A48C-0A6EE71DB44F}"/>
              </a:ext>
            </a:extLst>
          </p:cNvPr>
          <p:cNvCxnSpPr>
            <a:cxnSpLocks/>
            <a:stCxn id="4" idx="2"/>
            <a:endCxn id="76" idx="2"/>
          </p:cNvCxnSpPr>
          <p:nvPr/>
        </p:nvCxnSpPr>
        <p:spPr>
          <a:xfrm>
            <a:off x="1011860" y="4700694"/>
            <a:ext cx="1518864" cy="485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CD64FB1-A221-4A90-8377-B4497841718F}"/>
              </a:ext>
            </a:extLst>
          </p:cNvPr>
          <p:cNvGrpSpPr/>
          <p:nvPr/>
        </p:nvGrpSpPr>
        <p:grpSpPr>
          <a:xfrm>
            <a:off x="2530724" y="4963813"/>
            <a:ext cx="894805" cy="444136"/>
            <a:chOff x="4855130" y="795209"/>
            <a:chExt cx="894805" cy="44413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773AA0-EB93-4BE8-B3CB-635AB34CE852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BFFF64-017E-481F-8FBF-12A1C2710812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Occupation</a:t>
              </a:r>
              <a:endParaRPr lang="ar-EG" sz="11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5950BE1-6E2D-4C3B-A3F0-BC405B4DA94F}"/>
              </a:ext>
            </a:extLst>
          </p:cNvPr>
          <p:cNvGrpSpPr/>
          <p:nvPr/>
        </p:nvGrpSpPr>
        <p:grpSpPr>
          <a:xfrm>
            <a:off x="-902742" y="3115078"/>
            <a:ext cx="897196" cy="444136"/>
            <a:chOff x="4810599" y="725329"/>
            <a:chExt cx="897196" cy="44413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BFCBBC2-CC38-48A0-8E80-B5EA703579B5}"/>
                </a:ext>
              </a:extLst>
            </p:cNvPr>
            <p:cNvSpPr/>
            <p:nvPr/>
          </p:nvSpPr>
          <p:spPr>
            <a:xfrm>
              <a:off x="4810599" y="72532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60A486-EA8E-4222-AD1B-04666F253386}"/>
                </a:ext>
              </a:extLst>
            </p:cNvPr>
            <p:cNvSpPr txBox="1"/>
            <p:nvPr/>
          </p:nvSpPr>
          <p:spPr>
            <a:xfrm>
              <a:off x="4856895" y="811289"/>
              <a:ext cx="8509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Education</a:t>
              </a:r>
              <a:endParaRPr lang="ar-EG" sz="900" dirty="0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F4E280-D633-42E0-8770-1E0B4DF8D8F1}"/>
              </a:ext>
            </a:extLst>
          </p:cNvPr>
          <p:cNvCxnSpPr>
            <a:cxnSpLocks/>
            <a:stCxn id="4" idx="2"/>
            <a:endCxn id="88" idx="2"/>
          </p:cNvCxnSpPr>
          <p:nvPr/>
        </p:nvCxnSpPr>
        <p:spPr>
          <a:xfrm flipV="1">
            <a:off x="1011860" y="3491349"/>
            <a:ext cx="1032517" cy="1209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C3FF5F0-F25F-44DA-BF90-DCF671AF7C92}"/>
              </a:ext>
            </a:extLst>
          </p:cNvPr>
          <p:cNvGrpSpPr/>
          <p:nvPr/>
        </p:nvGrpSpPr>
        <p:grpSpPr>
          <a:xfrm>
            <a:off x="2044377" y="3269281"/>
            <a:ext cx="894805" cy="444136"/>
            <a:chOff x="4855130" y="795209"/>
            <a:chExt cx="894805" cy="444136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4905AE8-8EAA-4C64-B5C5-9B59D09B6BF8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F7327F-EA85-4C8B-A6EA-A3BAF0EFDB7F}"/>
                </a:ext>
              </a:extLst>
            </p:cNvPr>
            <p:cNvSpPr txBox="1"/>
            <p:nvPr/>
          </p:nvSpPr>
          <p:spPr>
            <a:xfrm>
              <a:off x="4877082" y="865102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Address</a:t>
              </a:r>
              <a:endParaRPr lang="ar-EG" sz="1000" dirty="0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7FE7E90-20CB-45CE-B67B-BD146C7D3985}"/>
              </a:ext>
            </a:extLst>
          </p:cNvPr>
          <p:cNvGrpSpPr/>
          <p:nvPr/>
        </p:nvGrpSpPr>
        <p:grpSpPr>
          <a:xfrm>
            <a:off x="250140" y="4160476"/>
            <a:ext cx="1523440" cy="540218"/>
            <a:chOff x="2167498" y="119017"/>
            <a:chExt cx="1523440" cy="5402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B09E26-004B-4847-ABDC-809CB8D270C0}"/>
                </a:ext>
              </a:extLst>
            </p:cNvPr>
            <p:cNvSpPr/>
            <p:nvPr/>
          </p:nvSpPr>
          <p:spPr>
            <a:xfrm>
              <a:off x="2167498" y="119017"/>
              <a:ext cx="1523440" cy="540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Member</a:t>
              </a:r>
              <a:endParaRPr lang="ar-EG" sz="1400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3C72039-042B-436F-AD47-E26EEEDFF129}"/>
                </a:ext>
              </a:extLst>
            </p:cNvPr>
            <p:cNvSpPr/>
            <p:nvPr/>
          </p:nvSpPr>
          <p:spPr>
            <a:xfrm>
              <a:off x="2207877" y="162302"/>
              <a:ext cx="1436892" cy="453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E8CD80-BAA1-433B-89E5-E9910742C462}"/>
              </a:ext>
            </a:extLst>
          </p:cNvPr>
          <p:cNvCxnSpPr>
            <a:cxnSpLocks/>
            <a:stCxn id="339" idx="2"/>
            <a:endCxn id="305" idx="0"/>
          </p:cNvCxnSpPr>
          <p:nvPr/>
        </p:nvCxnSpPr>
        <p:spPr>
          <a:xfrm>
            <a:off x="7576018" y="3785681"/>
            <a:ext cx="62906" cy="1942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Oval 304">
            <a:extLst>
              <a:ext uri="{FF2B5EF4-FFF2-40B4-BE49-F238E27FC236}">
                <a16:creationId xmlns:a16="http://schemas.microsoft.com/office/drawing/2014/main" id="{459CB5E5-3180-45D9-913E-9A82A49AB479}"/>
              </a:ext>
            </a:extLst>
          </p:cNvPr>
          <p:cNvSpPr/>
          <p:nvPr/>
        </p:nvSpPr>
        <p:spPr>
          <a:xfrm>
            <a:off x="7191521" y="5728126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Name</a:t>
            </a:r>
            <a:endParaRPr lang="ar-EG" sz="1400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72EBDEEF-8F63-455E-9C5B-9AED3EABB4B6}"/>
              </a:ext>
            </a:extLst>
          </p:cNvPr>
          <p:cNvCxnSpPr>
            <a:cxnSpLocks/>
            <a:stCxn id="339" idx="2"/>
            <a:endCxn id="307" idx="0"/>
          </p:cNvCxnSpPr>
          <p:nvPr/>
        </p:nvCxnSpPr>
        <p:spPr>
          <a:xfrm>
            <a:off x="7576018" y="3785681"/>
            <a:ext cx="1044003" cy="1917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A24E8223-E2C4-4230-B198-02C4C22A6E98}"/>
              </a:ext>
            </a:extLst>
          </p:cNvPr>
          <p:cNvSpPr/>
          <p:nvPr/>
        </p:nvSpPr>
        <p:spPr>
          <a:xfrm>
            <a:off x="8132661" y="5703212"/>
            <a:ext cx="974720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AreaID</a:t>
            </a:r>
            <a:endParaRPr lang="ar-EG" sz="1400" dirty="0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3B29EFB-94C1-49C5-B267-D2C575A6E5C5}"/>
              </a:ext>
            </a:extLst>
          </p:cNvPr>
          <p:cNvCxnSpPr>
            <a:cxnSpLocks/>
            <a:stCxn id="339" idx="2"/>
            <a:endCxn id="309" idx="0"/>
          </p:cNvCxnSpPr>
          <p:nvPr/>
        </p:nvCxnSpPr>
        <p:spPr>
          <a:xfrm flipH="1">
            <a:off x="6696529" y="3785681"/>
            <a:ext cx="879489" cy="193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DA49491B-C63D-4478-9BB2-28C885187612}"/>
              </a:ext>
            </a:extLst>
          </p:cNvPr>
          <p:cNvSpPr/>
          <p:nvPr/>
        </p:nvSpPr>
        <p:spPr>
          <a:xfrm>
            <a:off x="6249126" y="5715880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DOB</a:t>
            </a:r>
            <a:endParaRPr lang="ar-EG" sz="1400" dirty="0"/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DA6CF46-384C-4468-9D05-286DF29C84CA}"/>
              </a:ext>
            </a:extLst>
          </p:cNvPr>
          <p:cNvCxnSpPr>
            <a:cxnSpLocks/>
            <a:stCxn id="339" idx="2"/>
            <a:endCxn id="311" idx="1"/>
          </p:cNvCxnSpPr>
          <p:nvPr/>
        </p:nvCxnSpPr>
        <p:spPr>
          <a:xfrm>
            <a:off x="7576018" y="3785681"/>
            <a:ext cx="1725310" cy="197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F1A16DF3-30DE-4D62-9F55-0490FF2131EA}"/>
              </a:ext>
            </a:extLst>
          </p:cNvPr>
          <p:cNvSpPr/>
          <p:nvPr/>
        </p:nvSpPr>
        <p:spPr>
          <a:xfrm>
            <a:off x="9170287" y="5698880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Sex</a:t>
            </a:r>
            <a:endParaRPr lang="ar-EG" sz="1400" dirty="0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1EB44C-26E2-4F15-93F0-748AFF6783EB}"/>
              </a:ext>
            </a:extLst>
          </p:cNvPr>
          <p:cNvCxnSpPr>
            <a:cxnSpLocks/>
            <a:stCxn id="339" idx="2"/>
            <a:endCxn id="313" idx="0"/>
          </p:cNvCxnSpPr>
          <p:nvPr/>
        </p:nvCxnSpPr>
        <p:spPr>
          <a:xfrm flipH="1">
            <a:off x="5754134" y="3785681"/>
            <a:ext cx="1821884" cy="193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9B3605AE-63A9-4AC0-B209-EAFA66361EAD}"/>
              </a:ext>
            </a:extLst>
          </p:cNvPr>
          <p:cNvSpPr/>
          <p:nvPr/>
        </p:nvSpPr>
        <p:spPr>
          <a:xfrm>
            <a:off x="5306731" y="5715880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Email</a:t>
            </a:r>
            <a:endParaRPr lang="ar-EG" sz="1400" dirty="0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65E16F6-0A3B-4035-AF01-5E511AB74E85}"/>
              </a:ext>
            </a:extLst>
          </p:cNvPr>
          <p:cNvCxnSpPr>
            <a:cxnSpLocks/>
            <a:stCxn id="339" idx="2"/>
            <a:endCxn id="315" idx="0"/>
          </p:cNvCxnSpPr>
          <p:nvPr/>
        </p:nvCxnSpPr>
        <p:spPr>
          <a:xfrm flipH="1" flipV="1">
            <a:off x="6003180" y="2505708"/>
            <a:ext cx="1572838" cy="1279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Oval 314">
            <a:extLst>
              <a:ext uri="{FF2B5EF4-FFF2-40B4-BE49-F238E27FC236}">
                <a16:creationId xmlns:a16="http://schemas.microsoft.com/office/drawing/2014/main" id="{084B0E15-4684-4A90-A159-9EDC7D372E36}"/>
              </a:ext>
            </a:extLst>
          </p:cNvPr>
          <p:cNvSpPr/>
          <p:nvPr/>
        </p:nvSpPr>
        <p:spPr>
          <a:xfrm>
            <a:off x="5555777" y="2505708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Phone</a:t>
            </a:r>
            <a:endParaRPr lang="ar-EG" sz="1200" dirty="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D7267F1-C9C9-4F10-8BC5-23BBE1B0F376}"/>
              </a:ext>
            </a:extLst>
          </p:cNvPr>
          <p:cNvCxnSpPr>
            <a:cxnSpLocks/>
            <a:stCxn id="339" idx="2"/>
            <a:endCxn id="322" idx="0"/>
          </p:cNvCxnSpPr>
          <p:nvPr/>
        </p:nvCxnSpPr>
        <p:spPr>
          <a:xfrm flipH="1" flipV="1">
            <a:off x="7048739" y="2252130"/>
            <a:ext cx="527279" cy="1533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89040120-9E15-4472-9008-3C0271F4B119}"/>
              </a:ext>
            </a:extLst>
          </p:cNvPr>
          <p:cNvCxnSpPr>
            <a:cxnSpLocks/>
            <a:stCxn id="339" idx="2"/>
            <a:endCxn id="319" idx="2"/>
          </p:cNvCxnSpPr>
          <p:nvPr/>
        </p:nvCxnSpPr>
        <p:spPr>
          <a:xfrm>
            <a:off x="7576018" y="3785681"/>
            <a:ext cx="2387255" cy="168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542995E-ED1D-4BB2-8C1E-525D2F93ED4F}"/>
              </a:ext>
            </a:extLst>
          </p:cNvPr>
          <p:cNvGrpSpPr/>
          <p:nvPr/>
        </p:nvGrpSpPr>
        <p:grpSpPr>
          <a:xfrm>
            <a:off x="9963273" y="5252852"/>
            <a:ext cx="894805" cy="444136"/>
            <a:chOff x="4855130" y="795209"/>
            <a:chExt cx="894805" cy="444136"/>
          </a:xfrm>
        </p:grpSpPr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76F2BC16-AD98-4410-869B-FF48DAD81FAF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84BB6DD-BFFE-436A-962F-DAA40B413572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Occupation</a:t>
              </a:r>
              <a:endParaRPr lang="ar-EG" sz="1100" dirty="0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3373279-6174-44E3-876F-782BFEB1188F}"/>
              </a:ext>
            </a:extLst>
          </p:cNvPr>
          <p:cNvGrpSpPr/>
          <p:nvPr/>
        </p:nvGrpSpPr>
        <p:grpSpPr>
          <a:xfrm>
            <a:off x="6601336" y="2252130"/>
            <a:ext cx="897196" cy="444136"/>
            <a:chOff x="4810599" y="725329"/>
            <a:chExt cx="897196" cy="444136"/>
          </a:xfrm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7B557E6-9331-4860-A3BE-F37C4B96CACC}"/>
                </a:ext>
              </a:extLst>
            </p:cNvPr>
            <p:cNvSpPr/>
            <p:nvPr/>
          </p:nvSpPr>
          <p:spPr>
            <a:xfrm>
              <a:off x="4810599" y="72532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AEC191CC-D701-444F-9784-A0FC71902FB7}"/>
                </a:ext>
              </a:extLst>
            </p:cNvPr>
            <p:cNvSpPr txBox="1"/>
            <p:nvPr/>
          </p:nvSpPr>
          <p:spPr>
            <a:xfrm>
              <a:off x="4856895" y="811289"/>
              <a:ext cx="8509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Education</a:t>
              </a:r>
              <a:endParaRPr lang="ar-EG" sz="900" dirty="0"/>
            </a:p>
          </p:txBody>
        </p:sp>
      </p:grp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86D6E79-3008-401C-A1B6-437D2A8E85DD}"/>
              </a:ext>
            </a:extLst>
          </p:cNvPr>
          <p:cNvCxnSpPr>
            <a:cxnSpLocks/>
            <a:stCxn id="339" idx="2"/>
            <a:endCxn id="326" idx="2"/>
          </p:cNvCxnSpPr>
          <p:nvPr/>
        </p:nvCxnSpPr>
        <p:spPr>
          <a:xfrm>
            <a:off x="7576018" y="3785681"/>
            <a:ext cx="1950829" cy="1208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0580713-BFFA-42D1-86D7-C286A750D3F6}"/>
              </a:ext>
            </a:extLst>
          </p:cNvPr>
          <p:cNvGrpSpPr/>
          <p:nvPr/>
        </p:nvGrpSpPr>
        <p:grpSpPr>
          <a:xfrm>
            <a:off x="9526847" y="4772408"/>
            <a:ext cx="894805" cy="444136"/>
            <a:chOff x="4855130" y="795209"/>
            <a:chExt cx="894805" cy="444136"/>
          </a:xfrm>
        </p:grpSpPr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F06861F7-24EA-4C91-A4CA-9C129D02D2F9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900FD0AC-642D-472C-B165-69E977D6369C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Address</a:t>
              </a:r>
              <a:endParaRPr lang="ar-EG" sz="1000" dirty="0"/>
            </a:p>
          </p:txBody>
        </p: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12DEE8D-9D6A-4756-8127-5E6FF52A4364}"/>
              </a:ext>
            </a:extLst>
          </p:cNvPr>
          <p:cNvCxnSpPr>
            <a:cxnSpLocks/>
            <a:stCxn id="339" idx="2"/>
            <a:endCxn id="330" idx="2"/>
          </p:cNvCxnSpPr>
          <p:nvPr/>
        </p:nvCxnSpPr>
        <p:spPr>
          <a:xfrm>
            <a:off x="7576018" y="3785681"/>
            <a:ext cx="1535086" cy="680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5FFC42A-DC4A-4A50-8CBF-2FEA95784858}"/>
              </a:ext>
            </a:extLst>
          </p:cNvPr>
          <p:cNvGrpSpPr/>
          <p:nvPr/>
        </p:nvGrpSpPr>
        <p:grpSpPr>
          <a:xfrm>
            <a:off x="9111104" y="4244175"/>
            <a:ext cx="894805" cy="444136"/>
            <a:chOff x="4855130" y="795209"/>
            <a:chExt cx="894805" cy="444136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1A2A8962-A6C8-4B07-8A34-909A7739E2E8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C540222-C10F-46D0-9B23-7D11144B726E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officerID</a:t>
              </a:r>
              <a:endParaRPr lang="ar-EG" sz="500" dirty="0"/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A0B9D8B-34C7-42C6-AADE-E411D325ED5F}"/>
              </a:ext>
            </a:extLst>
          </p:cNvPr>
          <p:cNvCxnSpPr>
            <a:cxnSpLocks/>
            <a:stCxn id="339" idx="2"/>
            <a:endCxn id="337" idx="3"/>
          </p:cNvCxnSpPr>
          <p:nvPr/>
        </p:nvCxnSpPr>
        <p:spPr>
          <a:xfrm flipV="1">
            <a:off x="7576018" y="2939736"/>
            <a:ext cx="1339395" cy="845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Oval 336">
            <a:extLst>
              <a:ext uri="{FF2B5EF4-FFF2-40B4-BE49-F238E27FC236}">
                <a16:creationId xmlns:a16="http://schemas.microsoft.com/office/drawing/2014/main" id="{EE8748A5-6590-4558-94C5-AEA467665017}"/>
              </a:ext>
            </a:extLst>
          </p:cNvPr>
          <p:cNvSpPr/>
          <p:nvPr/>
        </p:nvSpPr>
        <p:spPr>
          <a:xfrm>
            <a:off x="8776481" y="2560642"/>
            <a:ext cx="948684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</a:rPr>
              <a:t>userID</a:t>
            </a:r>
            <a:endParaRPr lang="ar-EG" sz="1400" u="sng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37AAA04-DA3F-4A3A-9C15-E9F6431BE48A}"/>
              </a:ext>
            </a:extLst>
          </p:cNvPr>
          <p:cNvSpPr/>
          <p:nvPr/>
        </p:nvSpPr>
        <p:spPr>
          <a:xfrm>
            <a:off x="6878593" y="3341545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User</a:t>
            </a:r>
            <a:endParaRPr lang="ar-EG" sz="1400" dirty="0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89CA433E-AD76-4735-84F3-7753F932BEF1}"/>
              </a:ext>
            </a:extLst>
          </p:cNvPr>
          <p:cNvCxnSpPr>
            <a:cxnSpLocks/>
          </p:cNvCxnSpPr>
          <p:nvPr/>
        </p:nvCxnSpPr>
        <p:spPr>
          <a:xfrm flipH="1">
            <a:off x="1775624" y="4363222"/>
            <a:ext cx="1672050" cy="12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1CB48133-CBC3-47A6-A5F3-5BC56B6B5631}"/>
              </a:ext>
            </a:extLst>
          </p:cNvPr>
          <p:cNvCxnSpPr>
            <a:cxnSpLocks/>
            <a:stCxn id="422" idx="3"/>
          </p:cNvCxnSpPr>
          <p:nvPr/>
        </p:nvCxnSpPr>
        <p:spPr>
          <a:xfrm flipV="1">
            <a:off x="5065905" y="3562743"/>
            <a:ext cx="1812688" cy="854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A5B8D6DF-5793-458C-8264-4C909CE74A16}"/>
              </a:ext>
            </a:extLst>
          </p:cNvPr>
          <p:cNvSpPr txBox="1"/>
          <p:nvPr/>
        </p:nvSpPr>
        <p:spPr>
          <a:xfrm>
            <a:off x="3278486" y="4182220"/>
            <a:ext cx="15879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ar-EG" sz="100" dirty="0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2AA098BD-03EF-4E0E-B0E5-CE311E3B921D}"/>
              </a:ext>
            </a:extLst>
          </p:cNvPr>
          <p:cNvSpPr txBox="1"/>
          <p:nvPr/>
        </p:nvSpPr>
        <p:spPr>
          <a:xfrm>
            <a:off x="1820801" y="4158851"/>
            <a:ext cx="15879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lang="ar-EG" sz="100" dirty="0"/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18AF3F76-80EF-4945-95CB-BB696D726D1D}"/>
              </a:ext>
            </a:extLst>
          </p:cNvPr>
          <p:cNvCxnSpPr>
            <a:cxnSpLocks/>
            <a:stCxn id="474" idx="2"/>
            <a:endCxn id="441" idx="0"/>
          </p:cNvCxnSpPr>
          <p:nvPr/>
        </p:nvCxnSpPr>
        <p:spPr>
          <a:xfrm>
            <a:off x="1246985" y="1053621"/>
            <a:ext cx="252846" cy="1216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Oval 440">
            <a:extLst>
              <a:ext uri="{FF2B5EF4-FFF2-40B4-BE49-F238E27FC236}">
                <a16:creationId xmlns:a16="http://schemas.microsoft.com/office/drawing/2014/main" id="{4D871EC8-962C-411C-A948-B4CB0626E7AE}"/>
              </a:ext>
            </a:extLst>
          </p:cNvPr>
          <p:cNvSpPr/>
          <p:nvPr/>
        </p:nvSpPr>
        <p:spPr>
          <a:xfrm>
            <a:off x="1010581" y="2270281"/>
            <a:ext cx="978499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</a:rPr>
              <a:t>AreaID</a:t>
            </a:r>
            <a:endParaRPr lang="ar-EG" sz="1400" dirty="0"/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E01400B8-05DA-4534-B9B2-44AA0F06AEA9}"/>
              </a:ext>
            </a:extLst>
          </p:cNvPr>
          <p:cNvCxnSpPr>
            <a:cxnSpLocks/>
            <a:stCxn id="474" idx="2"/>
            <a:endCxn id="443" idx="0"/>
          </p:cNvCxnSpPr>
          <p:nvPr/>
        </p:nvCxnSpPr>
        <p:spPr>
          <a:xfrm>
            <a:off x="1246985" y="1053621"/>
            <a:ext cx="1260925" cy="1208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3" name="Oval 442">
            <a:extLst>
              <a:ext uri="{FF2B5EF4-FFF2-40B4-BE49-F238E27FC236}">
                <a16:creationId xmlns:a16="http://schemas.microsoft.com/office/drawing/2014/main" id="{6520AF62-80A2-4BE8-90F5-CDB62082504D}"/>
              </a:ext>
            </a:extLst>
          </p:cNvPr>
          <p:cNvSpPr/>
          <p:nvPr/>
        </p:nvSpPr>
        <p:spPr>
          <a:xfrm>
            <a:off x="2060507" y="2262119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</a:rPr>
              <a:t>Sex</a:t>
            </a:r>
            <a:endParaRPr lang="ar-EG" sz="1400" dirty="0"/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FE342B77-72C6-4693-90A6-D5FE1BB2CA05}"/>
              </a:ext>
            </a:extLst>
          </p:cNvPr>
          <p:cNvCxnSpPr>
            <a:cxnSpLocks/>
            <a:stCxn id="474" idx="2"/>
            <a:endCxn id="449" idx="7"/>
          </p:cNvCxnSpPr>
          <p:nvPr/>
        </p:nvCxnSpPr>
        <p:spPr>
          <a:xfrm flipH="1">
            <a:off x="-149492" y="1053621"/>
            <a:ext cx="1396477" cy="119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E6B545C6-78F1-4750-B1A5-9067220B6FDB}"/>
              </a:ext>
            </a:extLst>
          </p:cNvPr>
          <p:cNvSpPr/>
          <p:nvPr/>
        </p:nvSpPr>
        <p:spPr>
          <a:xfrm>
            <a:off x="-1156322" y="2182177"/>
            <a:ext cx="117957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u="sng" dirty="0">
                <a:solidFill>
                  <a:srgbClr val="000000"/>
                </a:solidFill>
                <a:effectLst/>
              </a:rPr>
              <a:t>officerID</a:t>
            </a:r>
            <a:endParaRPr lang="ar-EG" sz="1400" u="sng" dirty="0"/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07B59E2-BEE9-4318-BF6F-A686E9DF73C8}"/>
              </a:ext>
            </a:extLst>
          </p:cNvPr>
          <p:cNvCxnSpPr>
            <a:cxnSpLocks/>
            <a:stCxn id="474" idx="2"/>
            <a:endCxn id="451" idx="6"/>
          </p:cNvCxnSpPr>
          <p:nvPr/>
        </p:nvCxnSpPr>
        <p:spPr>
          <a:xfrm flipH="1">
            <a:off x="-859252" y="1053621"/>
            <a:ext cx="2106237" cy="948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Oval 450">
            <a:extLst>
              <a:ext uri="{FF2B5EF4-FFF2-40B4-BE49-F238E27FC236}">
                <a16:creationId xmlns:a16="http://schemas.microsoft.com/office/drawing/2014/main" id="{C8FFF4C0-E0E0-46AD-BF3E-FACE9B15D568}"/>
              </a:ext>
            </a:extLst>
          </p:cNvPr>
          <p:cNvSpPr/>
          <p:nvPr/>
        </p:nvSpPr>
        <p:spPr>
          <a:xfrm>
            <a:off x="-1754057" y="1780099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effectLst/>
              </a:rPr>
              <a:t>Email</a:t>
            </a:r>
            <a:endParaRPr lang="ar-EG" sz="1200" dirty="0"/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A0397E0C-7C46-494A-9130-98E905E24138}"/>
              </a:ext>
            </a:extLst>
          </p:cNvPr>
          <p:cNvCxnSpPr>
            <a:cxnSpLocks/>
            <a:stCxn id="474" idx="2"/>
            <a:endCxn id="471" idx="3"/>
          </p:cNvCxnSpPr>
          <p:nvPr/>
        </p:nvCxnSpPr>
        <p:spPr>
          <a:xfrm flipH="1">
            <a:off x="-953226" y="1053621"/>
            <a:ext cx="2200211" cy="342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0BAFC603-5373-43CE-9750-168F7CB69CEA}"/>
              </a:ext>
            </a:extLst>
          </p:cNvPr>
          <p:cNvGrpSpPr/>
          <p:nvPr/>
        </p:nvGrpSpPr>
        <p:grpSpPr>
          <a:xfrm>
            <a:off x="-1844276" y="1198255"/>
            <a:ext cx="894805" cy="444136"/>
            <a:chOff x="4855130" y="795209"/>
            <a:chExt cx="894805" cy="444136"/>
          </a:xfrm>
        </p:grpSpPr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4117881E-C37E-4D1D-B98E-8644E672FA1B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C447156-3902-41F7-82B6-E13328CD266C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</a:rPr>
                <a:t>Phone</a:t>
              </a:r>
              <a:endParaRPr lang="ar-EG" sz="700" dirty="0"/>
            </a:p>
          </p:txBody>
        </p:sp>
      </p:grp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B9E93FB8-5F93-460A-A48D-0FB20D61DD8A}"/>
              </a:ext>
            </a:extLst>
          </p:cNvPr>
          <p:cNvCxnSpPr>
            <a:cxnSpLocks/>
            <a:stCxn id="474" idx="2"/>
            <a:endCxn id="473" idx="0"/>
          </p:cNvCxnSpPr>
          <p:nvPr/>
        </p:nvCxnSpPr>
        <p:spPr>
          <a:xfrm flipH="1">
            <a:off x="549561" y="1053621"/>
            <a:ext cx="697424" cy="127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3" name="Oval 472">
            <a:extLst>
              <a:ext uri="{FF2B5EF4-FFF2-40B4-BE49-F238E27FC236}">
                <a16:creationId xmlns:a16="http://schemas.microsoft.com/office/drawing/2014/main" id="{9B1AAC5B-CB35-4B48-89A0-C1B6CD693BE5}"/>
              </a:ext>
            </a:extLst>
          </p:cNvPr>
          <p:cNvSpPr/>
          <p:nvPr/>
        </p:nvSpPr>
        <p:spPr>
          <a:xfrm>
            <a:off x="102158" y="232679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</a:rPr>
              <a:t>Name</a:t>
            </a:r>
            <a:endParaRPr lang="ar-EG" sz="1400" u="sng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5D21BBE-2641-4705-B283-4CAE9846BE1C}"/>
              </a:ext>
            </a:extLst>
          </p:cNvPr>
          <p:cNvSpPr/>
          <p:nvPr/>
        </p:nvSpPr>
        <p:spPr>
          <a:xfrm>
            <a:off x="549560" y="609485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Officer</a:t>
            </a:r>
            <a:endParaRPr lang="ar-EG" sz="1400" dirty="0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615DD92-F7B9-4EDD-9791-E6328CC4B4DE}"/>
              </a:ext>
            </a:extLst>
          </p:cNvPr>
          <p:cNvCxnSpPr>
            <a:cxnSpLocks/>
            <a:stCxn id="422" idx="1"/>
          </p:cNvCxnSpPr>
          <p:nvPr/>
        </p:nvCxnSpPr>
        <p:spPr>
          <a:xfrm flipH="1">
            <a:off x="1773580" y="4417051"/>
            <a:ext cx="1625881" cy="12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2E638C21-3DBF-4BD0-954E-D385E6CC757A}"/>
              </a:ext>
            </a:extLst>
          </p:cNvPr>
          <p:cNvCxnSpPr>
            <a:cxnSpLocks/>
            <a:stCxn id="543" idx="2"/>
            <a:endCxn id="530" idx="0"/>
          </p:cNvCxnSpPr>
          <p:nvPr/>
        </p:nvCxnSpPr>
        <p:spPr>
          <a:xfrm>
            <a:off x="6453172" y="1049967"/>
            <a:ext cx="629841" cy="47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0" name="Oval 529">
            <a:extLst>
              <a:ext uri="{FF2B5EF4-FFF2-40B4-BE49-F238E27FC236}">
                <a16:creationId xmlns:a16="http://schemas.microsoft.com/office/drawing/2014/main" id="{FB1EE9DE-03FF-434A-96F2-FF46F6CE6C4E}"/>
              </a:ext>
            </a:extLst>
          </p:cNvPr>
          <p:cNvSpPr/>
          <p:nvPr/>
        </p:nvSpPr>
        <p:spPr>
          <a:xfrm>
            <a:off x="6635610" y="1527894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Name</a:t>
            </a:r>
            <a:endParaRPr lang="ar-EG" sz="1400" dirty="0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9336095F-B285-4EC2-9190-636E625477DC}"/>
              </a:ext>
            </a:extLst>
          </p:cNvPr>
          <p:cNvCxnSpPr>
            <a:cxnSpLocks/>
            <a:stCxn id="543" idx="2"/>
            <a:endCxn id="532" idx="0"/>
          </p:cNvCxnSpPr>
          <p:nvPr/>
        </p:nvCxnSpPr>
        <p:spPr>
          <a:xfrm>
            <a:off x="6453172" y="1049967"/>
            <a:ext cx="1649885" cy="387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93A5958-FC93-4FD1-B625-ED038B5D5FB0}"/>
              </a:ext>
            </a:extLst>
          </p:cNvPr>
          <p:cNvSpPr/>
          <p:nvPr/>
        </p:nvSpPr>
        <p:spPr>
          <a:xfrm>
            <a:off x="7598455" y="1437254"/>
            <a:ext cx="1009203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StateID</a:t>
            </a:r>
            <a:endParaRPr lang="ar-EG" sz="1100" dirty="0"/>
          </a:p>
        </p:txBody>
      </p: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D31F4952-B871-4342-A7A3-3111ABEE40FD}"/>
              </a:ext>
            </a:extLst>
          </p:cNvPr>
          <p:cNvCxnSpPr>
            <a:cxnSpLocks/>
            <a:stCxn id="543" idx="2"/>
            <a:endCxn id="542" idx="0"/>
          </p:cNvCxnSpPr>
          <p:nvPr/>
        </p:nvCxnSpPr>
        <p:spPr>
          <a:xfrm flipH="1">
            <a:off x="6068904" y="1049967"/>
            <a:ext cx="384268" cy="86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Oval 541">
            <a:extLst>
              <a:ext uri="{FF2B5EF4-FFF2-40B4-BE49-F238E27FC236}">
                <a16:creationId xmlns:a16="http://schemas.microsoft.com/office/drawing/2014/main" id="{B2FDEB4C-C3C1-481C-BB28-2B27DF3ECBBB}"/>
              </a:ext>
            </a:extLst>
          </p:cNvPr>
          <p:cNvSpPr/>
          <p:nvPr/>
        </p:nvSpPr>
        <p:spPr>
          <a:xfrm>
            <a:off x="5470119" y="1918788"/>
            <a:ext cx="1197569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u="sng" dirty="0">
                <a:solidFill>
                  <a:srgbClr val="000000"/>
                </a:solidFill>
                <a:effectLst/>
              </a:rPr>
              <a:t>adminID</a:t>
            </a:r>
            <a:endParaRPr lang="ar-EG" sz="1400" u="sng" dirty="0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4D309D4-57F7-4B03-9EA6-554A2EBBA768}"/>
              </a:ext>
            </a:extLst>
          </p:cNvPr>
          <p:cNvSpPr/>
          <p:nvPr/>
        </p:nvSpPr>
        <p:spPr>
          <a:xfrm>
            <a:off x="5755747" y="605831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Admin</a:t>
            </a:r>
            <a:endParaRPr lang="ar-EG" sz="1400" dirty="0"/>
          </a:p>
        </p:txBody>
      </p: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16673C53-56D4-4D85-AFC7-95892F8F9484}"/>
              </a:ext>
            </a:extLst>
          </p:cNvPr>
          <p:cNvCxnSpPr>
            <a:cxnSpLocks/>
            <a:stCxn id="549" idx="3"/>
            <a:endCxn id="543" idx="1"/>
          </p:cNvCxnSpPr>
          <p:nvPr/>
        </p:nvCxnSpPr>
        <p:spPr>
          <a:xfrm flipV="1">
            <a:off x="4513993" y="827899"/>
            <a:ext cx="1241754" cy="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3EF85BE5-6A45-4044-B04B-FA9777111F43}"/>
              </a:ext>
            </a:extLst>
          </p:cNvPr>
          <p:cNvGrpSpPr/>
          <p:nvPr/>
        </p:nvGrpSpPr>
        <p:grpSpPr>
          <a:xfrm>
            <a:off x="3334417" y="246116"/>
            <a:ext cx="1179576" cy="1170874"/>
            <a:chOff x="5683277" y="1405942"/>
            <a:chExt cx="1418729" cy="1346905"/>
          </a:xfrm>
        </p:grpSpPr>
        <p:sp>
          <p:nvSpPr>
            <p:cNvPr id="549" name="Diamond 548">
              <a:extLst>
                <a:ext uri="{FF2B5EF4-FFF2-40B4-BE49-F238E27FC236}">
                  <a16:creationId xmlns:a16="http://schemas.microsoft.com/office/drawing/2014/main" id="{B3E258F4-5835-4928-BB7E-63713FDAC2C7}"/>
                </a:ext>
              </a:extLst>
            </p:cNvPr>
            <p:cNvSpPr/>
            <p:nvPr/>
          </p:nvSpPr>
          <p:spPr>
            <a:xfrm>
              <a:off x="5683277" y="1405942"/>
              <a:ext cx="1418729" cy="134690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800" dirty="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90D5693F-0204-4707-9ABD-030C49962A29}"/>
                </a:ext>
              </a:extLst>
            </p:cNvPr>
            <p:cNvSpPr txBox="1"/>
            <p:nvPr/>
          </p:nvSpPr>
          <p:spPr>
            <a:xfrm>
              <a:off x="5791927" y="1913528"/>
              <a:ext cx="12014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Arial" panose="020B0604020202020204" pitchFamily="34" charset="0"/>
                </a:rPr>
                <a:t>Manage</a:t>
              </a:r>
              <a:endParaRPr lang="ar-EG" sz="1000" dirty="0"/>
            </a:p>
          </p:txBody>
        </p:sp>
      </p:grp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290B721-FF82-486F-86CE-E4FEF1CB8BF0}"/>
              </a:ext>
            </a:extLst>
          </p:cNvPr>
          <p:cNvCxnSpPr>
            <a:cxnSpLocks/>
            <a:stCxn id="549" idx="1"/>
            <a:endCxn id="474" idx="3"/>
          </p:cNvCxnSpPr>
          <p:nvPr/>
        </p:nvCxnSpPr>
        <p:spPr>
          <a:xfrm flipH="1">
            <a:off x="1944410" y="831553"/>
            <a:ext cx="1390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96115853-661D-4CA7-B1DE-81A85E24E525}"/>
              </a:ext>
            </a:extLst>
          </p:cNvPr>
          <p:cNvSpPr txBox="1"/>
          <p:nvPr/>
        </p:nvSpPr>
        <p:spPr>
          <a:xfrm>
            <a:off x="4477288" y="605831"/>
            <a:ext cx="15879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ar-EG" sz="100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D8BE4272-753B-4F47-89E9-27DDB0012CD1}"/>
              </a:ext>
            </a:extLst>
          </p:cNvPr>
          <p:cNvSpPr txBox="1"/>
          <p:nvPr/>
        </p:nvSpPr>
        <p:spPr>
          <a:xfrm>
            <a:off x="3177999" y="610610"/>
            <a:ext cx="15879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endParaRPr lang="ar-EG" sz="1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3105406-6862-4ED7-A243-DFF4468D884A}"/>
              </a:ext>
            </a:extLst>
          </p:cNvPr>
          <p:cNvCxnSpPr>
            <a:cxnSpLocks/>
            <a:stCxn id="339" idx="2"/>
            <a:endCxn id="123" idx="0"/>
          </p:cNvCxnSpPr>
          <p:nvPr/>
        </p:nvCxnSpPr>
        <p:spPr>
          <a:xfrm flipH="1">
            <a:off x="5295466" y="3785681"/>
            <a:ext cx="2280552" cy="796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6C97E1E-B590-4785-B602-CDB665345C5A}"/>
              </a:ext>
            </a:extLst>
          </p:cNvPr>
          <p:cNvSpPr/>
          <p:nvPr/>
        </p:nvSpPr>
        <p:spPr>
          <a:xfrm>
            <a:off x="4848063" y="4582094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18644A2-C047-4E7A-BDEA-5D35CAED2FE6}"/>
              </a:ext>
            </a:extLst>
          </p:cNvPr>
          <p:cNvSpPr txBox="1"/>
          <p:nvPr/>
        </p:nvSpPr>
        <p:spPr>
          <a:xfrm>
            <a:off x="4907057" y="4660601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endParaRPr lang="ar-EG" sz="11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F3B89E-95C0-4A47-9451-DD31F45D0E7C}"/>
              </a:ext>
            </a:extLst>
          </p:cNvPr>
          <p:cNvCxnSpPr>
            <a:cxnSpLocks/>
            <a:stCxn id="339" idx="2"/>
            <a:endCxn id="133" idx="7"/>
          </p:cNvCxnSpPr>
          <p:nvPr/>
        </p:nvCxnSpPr>
        <p:spPr>
          <a:xfrm flipH="1">
            <a:off x="5877137" y="3785681"/>
            <a:ext cx="1698881" cy="1335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0B86E7BD-8553-4388-830B-7A54A6DFCBF8}"/>
              </a:ext>
            </a:extLst>
          </p:cNvPr>
          <p:cNvSpPr/>
          <p:nvPr/>
        </p:nvSpPr>
        <p:spPr>
          <a:xfrm>
            <a:off x="5113373" y="505609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BAF3D1C-FC6C-4685-9A74-69EB053AEC09}"/>
              </a:ext>
            </a:extLst>
          </p:cNvPr>
          <p:cNvSpPr txBox="1"/>
          <p:nvPr/>
        </p:nvSpPr>
        <p:spPr>
          <a:xfrm>
            <a:off x="5207291" y="5147356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Password</a:t>
            </a:r>
            <a:endParaRPr lang="ar-EG" sz="11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1E6B672-8671-4E14-A2BC-854601688318}"/>
              </a:ext>
            </a:extLst>
          </p:cNvPr>
          <p:cNvCxnSpPr>
            <a:cxnSpLocks/>
            <a:stCxn id="543" idx="2"/>
            <a:endCxn id="138" idx="0"/>
          </p:cNvCxnSpPr>
          <p:nvPr/>
        </p:nvCxnSpPr>
        <p:spPr>
          <a:xfrm flipH="1">
            <a:off x="5095876" y="1049967"/>
            <a:ext cx="1357296" cy="631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D098D9-92D7-4EE8-BCAE-C9040E650A73}"/>
              </a:ext>
            </a:extLst>
          </p:cNvPr>
          <p:cNvCxnSpPr>
            <a:cxnSpLocks/>
            <a:stCxn id="543" idx="2"/>
            <a:endCxn id="142" idx="3"/>
          </p:cNvCxnSpPr>
          <p:nvPr/>
        </p:nvCxnSpPr>
        <p:spPr>
          <a:xfrm flipH="1">
            <a:off x="5159667" y="1049967"/>
            <a:ext cx="1293505" cy="37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124C62-1676-4990-99BE-F3F6F41C7C48}"/>
              </a:ext>
            </a:extLst>
          </p:cNvPr>
          <p:cNvSpPr/>
          <p:nvPr/>
        </p:nvSpPr>
        <p:spPr>
          <a:xfrm>
            <a:off x="4648473" y="1680980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D94E3F-E74D-4BC6-BBB7-BE4A42DBCCEC}"/>
              </a:ext>
            </a:extLst>
          </p:cNvPr>
          <p:cNvSpPr txBox="1"/>
          <p:nvPr/>
        </p:nvSpPr>
        <p:spPr>
          <a:xfrm>
            <a:off x="4707467" y="1759487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endParaRPr lang="ar-EG" sz="1100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9F83C2B-5954-47FB-BAF1-AE588C0CB574}"/>
              </a:ext>
            </a:extLst>
          </p:cNvPr>
          <p:cNvSpPr/>
          <p:nvPr/>
        </p:nvSpPr>
        <p:spPr>
          <a:xfrm>
            <a:off x="4249773" y="1215186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F66C6A-22B4-4AFA-A1D3-055EAE3A5FC0}"/>
              </a:ext>
            </a:extLst>
          </p:cNvPr>
          <p:cNvSpPr txBox="1"/>
          <p:nvPr/>
        </p:nvSpPr>
        <p:spPr>
          <a:xfrm>
            <a:off x="4308767" y="1293693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Password</a:t>
            </a:r>
            <a:endParaRPr lang="ar-EG" sz="11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51B964D-82E7-4D56-966B-9CFC0DCF3497}"/>
              </a:ext>
            </a:extLst>
          </p:cNvPr>
          <p:cNvCxnSpPr>
            <a:cxnSpLocks/>
            <a:stCxn id="474" idx="2"/>
            <a:endCxn id="149" idx="2"/>
          </p:cNvCxnSpPr>
          <p:nvPr/>
        </p:nvCxnSpPr>
        <p:spPr>
          <a:xfrm>
            <a:off x="1246985" y="1053621"/>
            <a:ext cx="2077805" cy="77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6E6707D-3010-4D44-A5AF-E3DD99E229DF}"/>
              </a:ext>
            </a:extLst>
          </p:cNvPr>
          <p:cNvCxnSpPr>
            <a:cxnSpLocks/>
            <a:stCxn id="474" idx="2"/>
            <a:endCxn id="153" idx="1"/>
          </p:cNvCxnSpPr>
          <p:nvPr/>
        </p:nvCxnSpPr>
        <p:spPr>
          <a:xfrm>
            <a:off x="1246985" y="1053621"/>
            <a:ext cx="1806363" cy="1224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E9020F62-D875-4CED-A4F4-4D68C1723F10}"/>
              </a:ext>
            </a:extLst>
          </p:cNvPr>
          <p:cNvSpPr/>
          <p:nvPr/>
        </p:nvSpPr>
        <p:spPr>
          <a:xfrm>
            <a:off x="3324790" y="160238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3015217-41C9-4227-9645-28EEF3B8507E}"/>
              </a:ext>
            </a:extLst>
          </p:cNvPr>
          <p:cNvSpPr txBox="1"/>
          <p:nvPr/>
        </p:nvSpPr>
        <p:spPr>
          <a:xfrm>
            <a:off x="3383784" y="1680890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endParaRPr lang="ar-EG" sz="1100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962A42F-0AD3-465A-9669-DD257BFE9FD4}"/>
              </a:ext>
            </a:extLst>
          </p:cNvPr>
          <p:cNvSpPr/>
          <p:nvPr/>
        </p:nvSpPr>
        <p:spPr>
          <a:xfrm>
            <a:off x="2994354" y="2068927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5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3922D1F-1BD9-46B2-9C58-28B182919316}"/>
              </a:ext>
            </a:extLst>
          </p:cNvPr>
          <p:cNvSpPr txBox="1"/>
          <p:nvPr/>
        </p:nvSpPr>
        <p:spPr>
          <a:xfrm>
            <a:off x="3053348" y="2147434"/>
            <a:ext cx="8509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Password</a:t>
            </a:r>
            <a:endParaRPr lang="ar-EG" sz="11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2E5E1F2-CECE-46FF-B303-0E6BAA172009}"/>
              </a:ext>
            </a:extLst>
          </p:cNvPr>
          <p:cNvCxnSpPr>
            <a:cxnSpLocks/>
            <a:stCxn id="543" idx="2"/>
            <a:endCxn id="144" idx="0"/>
          </p:cNvCxnSpPr>
          <p:nvPr/>
        </p:nvCxnSpPr>
        <p:spPr>
          <a:xfrm>
            <a:off x="6453172" y="1049967"/>
            <a:ext cx="2774437" cy="15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91C7A771-47D8-4C4E-8475-9BB9A45734F8}"/>
              </a:ext>
            </a:extLst>
          </p:cNvPr>
          <p:cNvSpPr/>
          <p:nvPr/>
        </p:nvSpPr>
        <p:spPr>
          <a:xfrm>
            <a:off x="8780206" y="120476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Phone</a:t>
            </a:r>
            <a:endParaRPr lang="ar-EG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E1C0F3-5D41-46AC-AC6E-1B18EC19BE14}"/>
              </a:ext>
            </a:extLst>
          </p:cNvPr>
          <p:cNvGrpSpPr/>
          <p:nvPr/>
        </p:nvGrpSpPr>
        <p:grpSpPr>
          <a:xfrm>
            <a:off x="-5777690" y="4827313"/>
            <a:ext cx="4992835" cy="1784001"/>
            <a:chOff x="-5268490" y="2766835"/>
            <a:chExt cx="4992835" cy="1784001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7DEC43-90BB-45C1-84DA-F1D10C7A90B4}"/>
                </a:ext>
              </a:extLst>
            </p:cNvPr>
            <p:cNvCxnSpPr>
              <a:cxnSpLocks/>
              <a:stCxn id="180" idx="2"/>
              <a:endCxn id="177" idx="0"/>
            </p:cNvCxnSpPr>
            <p:nvPr/>
          </p:nvCxnSpPr>
          <p:spPr>
            <a:xfrm>
              <a:off x="-4376441" y="3574340"/>
              <a:ext cx="806675" cy="299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3D3588A-42D1-4FCD-8A76-6ECF511C3AB1}"/>
                </a:ext>
              </a:extLst>
            </p:cNvPr>
            <p:cNvSpPr/>
            <p:nvPr/>
          </p:nvSpPr>
          <p:spPr>
            <a:xfrm>
              <a:off x="-4267191" y="3873704"/>
              <a:ext cx="1394850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ffectLst/>
                </a:rPr>
                <a:t>AreaName</a:t>
              </a:r>
              <a:endParaRPr lang="ar-EG" sz="1400" dirty="0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CB56D7E-1A2B-47AF-8AA3-2E2FB51D9B2E}"/>
                </a:ext>
              </a:extLst>
            </p:cNvPr>
            <p:cNvCxnSpPr>
              <a:cxnSpLocks/>
              <a:stCxn id="180" idx="2"/>
              <a:endCxn id="179" idx="0"/>
            </p:cNvCxnSpPr>
            <p:nvPr/>
          </p:nvCxnSpPr>
          <p:spPr>
            <a:xfrm flipH="1">
              <a:off x="-4821087" y="3574340"/>
              <a:ext cx="444646" cy="199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0B73288-4768-42B2-AF27-BDFABF656C1D}"/>
                </a:ext>
              </a:extLst>
            </p:cNvPr>
            <p:cNvSpPr/>
            <p:nvPr/>
          </p:nvSpPr>
          <p:spPr>
            <a:xfrm>
              <a:off x="-5268490" y="3773652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/>
                <a:t>AreaID</a:t>
              </a:r>
              <a:endParaRPr lang="ar-EG" sz="1200" u="sng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6B1CBEE-D413-42C7-8158-3CF024DBFB9B}"/>
                </a:ext>
              </a:extLst>
            </p:cNvPr>
            <p:cNvSpPr/>
            <p:nvPr/>
          </p:nvSpPr>
          <p:spPr>
            <a:xfrm>
              <a:off x="-5073866" y="3130204"/>
              <a:ext cx="1394850" cy="444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Area</a:t>
              </a:r>
              <a:endParaRPr lang="ar-EG" sz="1400" dirty="0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9EFB1F-D36E-460B-989B-87C3C593FB19}"/>
                </a:ext>
              </a:extLst>
            </p:cNvPr>
            <p:cNvCxnSpPr>
              <a:cxnSpLocks/>
              <a:stCxn id="185" idx="2"/>
              <a:endCxn id="182" idx="0"/>
            </p:cNvCxnSpPr>
            <p:nvPr/>
          </p:nvCxnSpPr>
          <p:spPr>
            <a:xfrm>
              <a:off x="-1420482" y="3570686"/>
              <a:ext cx="697425" cy="525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362272-510C-43CC-B676-A39A13AA4D67}"/>
                </a:ext>
              </a:extLst>
            </p:cNvPr>
            <p:cNvSpPr/>
            <p:nvPr/>
          </p:nvSpPr>
          <p:spPr>
            <a:xfrm>
              <a:off x="-1170460" y="4095798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StateName</a:t>
              </a:r>
              <a:endParaRPr lang="ar-EG" sz="1100" dirty="0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1B7EF30-BD79-4820-BFF6-A5BC6B2C438A}"/>
                </a:ext>
              </a:extLst>
            </p:cNvPr>
            <p:cNvCxnSpPr>
              <a:cxnSpLocks/>
              <a:stCxn id="185" idx="2"/>
              <a:endCxn id="184" idx="0"/>
            </p:cNvCxnSpPr>
            <p:nvPr/>
          </p:nvCxnSpPr>
          <p:spPr>
            <a:xfrm flipH="1">
              <a:off x="-1756412" y="3570686"/>
              <a:ext cx="335930" cy="536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0E6180C-154E-494C-BE0A-6FE0F11B2436}"/>
                </a:ext>
              </a:extLst>
            </p:cNvPr>
            <p:cNvSpPr/>
            <p:nvPr/>
          </p:nvSpPr>
          <p:spPr>
            <a:xfrm>
              <a:off x="-2203815" y="4106700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/>
                <a:t>StateID</a:t>
              </a:r>
              <a:endParaRPr lang="ar-EG" sz="1200" u="sng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5688BD6-A647-42BC-B443-ED4D4204F2F2}"/>
                </a:ext>
              </a:extLst>
            </p:cNvPr>
            <p:cNvSpPr/>
            <p:nvPr/>
          </p:nvSpPr>
          <p:spPr>
            <a:xfrm>
              <a:off x="-2117907" y="3126550"/>
              <a:ext cx="1394850" cy="444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State</a:t>
              </a:r>
              <a:endParaRPr lang="ar-EG" sz="1400" dirty="0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3113517-DB9B-497B-A34D-840D1D70492D}"/>
                </a:ext>
              </a:extLst>
            </p:cNvPr>
            <p:cNvCxnSpPr>
              <a:cxnSpLocks/>
              <a:stCxn id="188" idx="3"/>
              <a:endCxn id="185" idx="1"/>
            </p:cNvCxnSpPr>
            <p:nvPr/>
          </p:nvCxnSpPr>
          <p:spPr>
            <a:xfrm flipV="1">
              <a:off x="-2255066" y="3348618"/>
              <a:ext cx="137159" cy="3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50A971D-6FA6-4A01-9D7C-F7B9BE8DA100}"/>
                </a:ext>
              </a:extLst>
            </p:cNvPr>
            <p:cNvGrpSpPr/>
            <p:nvPr/>
          </p:nvGrpSpPr>
          <p:grpSpPr>
            <a:xfrm>
              <a:off x="-3434642" y="2766835"/>
              <a:ext cx="1179576" cy="1170874"/>
              <a:chOff x="5683277" y="1405942"/>
              <a:chExt cx="1418729" cy="1346905"/>
            </a:xfrm>
          </p:grpSpPr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03BC9AC8-2AB3-47CA-BBD6-AD54F4C525D1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3012FEB-95DC-4F73-89E0-56DAB643F590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containe</a:t>
                </a:r>
                <a:endParaRPr lang="ar-EG" sz="1000" dirty="0"/>
              </a:p>
            </p:txBody>
          </p: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9316C0C-F340-44BB-800A-6E8667885462}"/>
                </a:ext>
              </a:extLst>
            </p:cNvPr>
            <p:cNvCxnSpPr>
              <a:cxnSpLocks/>
              <a:stCxn id="188" idx="1"/>
              <a:endCxn id="180" idx="3"/>
            </p:cNvCxnSpPr>
            <p:nvPr/>
          </p:nvCxnSpPr>
          <p:spPr>
            <a:xfrm flipH="1">
              <a:off x="-3679016" y="3352272"/>
              <a:ext cx="2443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701FCFD-AA7B-4C90-A394-F4C6FE309382}"/>
                </a:ext>
              </a:extLst>
            </p:cNvPr>
            <p:cNvSpPr txBox="1"/>
            <p:nvPr/>
          </p:nvSpPr>
          <p:spPr>
            <a:xfrm>
              <a:off x="-2291771" y="3126550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D4E27CE-F8CB-45E2-B1B0-1A5AE449EAAA}"/>
                </a:ext>
              </a:extLst>
            </p:cNvPr>
            <p:cNvSpPr txBox="1"/>
            <p:nvPr/>
          </p:nvSpPr>
          <p:spPr>
            <a:xfrm>
              <a:off x="-3591060" y="3131329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2176785-B97C-4B9B-984E-CB770DB6FCD3}"/>
              </a:ext>
            </a:extLst>
          </p:cNvPr>
          <p:cNvCxnSpPr>
            <a:cxnSpLocks/>
            <a:stCxn id="195" idx="3"/>
            <a:endCxn id="4" idx="1"/>
          </p:cNvCxnSpPr>
          <p:nvPr/>
        </p:nvCxnSpPr>
        <p:spPr>
          <a:xfrm>
            <a:off x="-2289258" y="3939139"/>
            <a:ext cx="2539398" cy="49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A58D69B-BB3E-4A67-8F93-CB3B6087BA60}"/>
              </a:ext>
            </a:extLst>
          </p:cNvPr>
          <p:cNvCxnSpPr>
            <a:cxnSpLocks/>
            <a:stCxn id="195" idx="1"/>
            <a:endCxn id="180" idx="0"/>
          </p:cNvCxnSpPr>
          <p:nvPr/>
        </p:nvCxnSpPr>
        <p:spPr>
          <a:xfrm flipH="1">
            <a:off x="-4885641" y="3939139"/>
            <a:ext cx="1416807" cy="1251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88720E-B52C-4FDE-AA53-DB4A363437DA}"/>
              </a:ext>
            </a:extLst>
          </p:cNvPr>
          <p:cNvGrpSpPr/>
          <p:nvPr/>
        </p:nvGrpSpPr>
        <p:grpSpPr>
          <a:xfrm>
            <a:off x="-3625252" y="3353702"/>
            <a:ext cx="1458086" cy="1170874"/>
            <a:chOff x="-3025124" y="687332"/>
            <a:chExt cx="1458086" cy="117087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FBE0E36-8DCE-4A90-9F90-C4C925031E9A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FF2CCDC5-0DD7-4274-8B65-69C763688F99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92CAAFE-28C8-4789-BB3B-FF66159E4DC7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Live in</a:t>
                </a:r>
                <a:endParaRPr lang="ar-EG" sz="1000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C5D48B5-7C6D-4F1B-9B92-17BF0881D95C}"/>
                </a:ext>
              </a:extLst>
            </p:cNvPr>
            <p:cNvSpPr txBox="1"/>
            <p:nvPr/>
          </p:nvSpPr>
          <p:spPr>
            <a:xfrm>
              <a:off x="-1725835" y="104704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6D1B9EE-50AE-445F-AD75-6114A50697FF}"/>
                </a:ext>
              </a:extLst>
            </p:cNvPr>
            <p:cNvSpPr txBox="1"/>
            <p:nvPr/>
          </p:nvSpPr>
          <p:spPr>
            <a:xfrm>
              <a:off x="-3025124" y="1051826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0C79E8E-23EE-4397-A980-A920A1DAD901}"/>
              </a:ext>
            </a:extLst>
          </p:cNvPr>
          <p:cNvGrpSpPr/>
          <p:nvPr/>
        </p:nvGrpSpPr>
        <p:grpSpPr>
          <a:xfrm>
            <a:off x="-3704651" y="423931"/>
            <a:ext cx="1458086" cy="1170874"/>
            <a:chOff x="-3025124" y="687332"/>
            <a:chExt cx="1458086" cy="1170874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5DA1A54-C3D5-409B-804F-3EB52A480E51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205" name="Diamond 204">
                <a:extLst>
                  <a:ext uri="{FF2B5EF4-FFF2-40B4-BE49-F238E27FC236}">
                    <a16:creationId xmlns:a16="http://schemas.microsoft.com/office/drawing/2014/main" id="{E286BCD7-A6D1-41CA-B42B-C65280ACF6CB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21F005-C6F1-47FD-A3FE-092785699959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Live in</a:t>
                </a:r>
                <a:endParaRPr lang="ar-EG" sz="1000" dirty="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B2E0961-8D4F-4139-AB95-438D1897544B}"/>
                </a:ext>
              </a:extLst>
            </p:cNvPr>
            <p:cNvSpPr txBox="1"/>
            <p:nvPr/>
          </p:nvSpPr>
          <p:spPr>
            <a:xfrm>
              <a:off x="-1725835" y="104704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C009E67-41BB-40CC-8E2D-1BCEE20E89B7}"/>
                </a:ext>
              </a:extLst>
            </p:cNvPr>
            <p:cNvSpPr txBox="1"/>
            <p:nvPr/>
          </p:nvSpPr>
          <p:spPr>
            <a:xfrm>
              <a:off x="-3025124" y="1051826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87E8B7E-E126-4634-9FAC-41881FDF5D28}"/>
              </a:ext>
            </a:extLst>
          </p:cNvPr>
          <p:cNvCxnSpPr>
            <a:cxnSpLocks/>
            <a:stCxn id="205" idx="3"/>
            <a:endCxn id="474" idx="1"/>
          </p:cNvCxnSpPr>
          <p:nvPr/>
        </p:nvCxnSpPr>
        <p:spPr>
          <a:xfrm flipV="1">
            <a:off x="-2368657" y="831553"/>
            <a:ext cx="2918217" cy="177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EB16C20-8DAA-4CDD-BF72-DA4378194208}"/>
              </a:ext>
            </a:extLst>
          </p:cNvPr>
          <p:cNvCxnSpPr>
            <a:cxnSpLocks/>
            <a:stCxn id="180" idx="0"/>
            <a:endCxn id="205" idx="1"/>
          </p:cNvCxnSpPr>
          <p:nvPr/>
        </p:nvCxnSpPr>
        <p:spPr>
          <a:xfrm flipV="1">
            <a:off x="-4885641" y="1009368"/>
            <a:ext cx="1337408" cy="4181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EFA3BC2-7042-4A4F-B8AA-F6B0E262FF01}"/>
              </a:ext>
            </a:extLst>
          </p:cNvPr>
          <p:cNvGrpSpPr/>
          <p:nvPr/>
        </p:nvGrpSpPr>
        <p:grpSpPr>
          <a:xfrm>
            <a:off x="-3672120" y="1950167"/>
            <a:ext cx="1458086" cy="1170874"/>
            <a:chOff x="-3025124" y="706952"/>
            <a:chExt cx="1458086" cy="117087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49424CFF-A301-4021-87F5-64008A6F529D}"/>
                </a:ext>
              </a:extLst>
            </p:cNvPr>
            <p:cNvGrpSpPr/>
            <p:nvPr/>
          </p:nvGrpSpPr>
          <p:grpSpPr>
            <a:xfrm>
              <a:off x="-2965764" y="706952"/>
              <a:ext cx="1186298" cy="1170874"/>
              <a:chOff x="5566541" y="1428512"/>
              <a:chExt cx="1426814" cy="1346905"/>
            </a:xfrm>
          </p:grpSpPr>
          <p:sp>
            <p:nvSpPr>
              <p:cNvPr id="213" name="Diamond 212">
                <a:extLst>
                  <a:ext uri="{FF2B5EF4-FFF2-40B4-BE49-F238E27FC236}">
                    <a16:creationId xmlns:a16="http://schemas.microsoft.com/office/drawing/2014/main" id="{0EF084C6-D505-4420-87B8-C65C6EAC6EA5}"/>
                  </a:ext>
                </a:extLst>
              </p:cNvPr>
              <p:cNvSpPr/>
              <p:nvPr/>
            </p:nvSpPr>
            <p:spPr>
              <a:xfrm>
                <a:off x="5566541" y="142851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7B1B17-362E-49D6-9AFA-A63B75AB071C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Live in</a:t>
                </a:r>
                <a:endParaRPr lang="ar-EG" sz="1000" dirty="0"/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A470EF5-142E-4525-93EE-27ADF87EFCE3}"/>
                </a:ext>
              </a:extLst>
            </p:cNvPr>
            <p:cNvSpPr txBox="1"/>
            <p:nvPr/>
          </p:nvSpPr>
          <p:spPr>
            <a:xfrm>
              <a:off x="-1725835" y="104704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133A100-235C-4474-A204-15647417ECCC}"/>
                </a:ext>
              </a:extLst>
            </p:cNvPr>
            <p:cNvSpPr txBox="1"/>
            <p:nvPr/>
          </p:nvSpPr>
          <p:spPr>
            <a:xfrm>
              <a:off x="-3025124" y="1051826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E99CD6E-262E-47A9-94CE-B82B9612EB2D}"/>
              </a:ext>
            </a:extLst>
          </p:cNvPr>
          <p:cNvCxnSpPr>
            <a:cxnSpLocks/>
            <a:stCxn id="213" idx="1"/>
            <a:endCxn id="180" idx="0"/>
          </p:cNvCxnSpPr>
          <p:nvPr/>
        </p:nvCxnSpPr>
        <p:spPr>
          <a:xfrm flipH="1">
            <a:off x="-4885641" y="2535604"/>
            <a:ext cx="1272881" cy="2655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E7DCBFF4-31C0-4172-9165-ABC6598E147B}"/>
              </a:ext>
            </a:extLst>
          </p:cNvPr>
          <p:cNvGrpSpPr/>
          <p:nvPr/>
        </p:nvGrpSpPr>
        <p:grpSpPr>
          <a:xfrm>
            <a:off x="3399461" y="3624658"/>
            <a:ext cx="1666444" cy="1584786"/>
            <a:chOff x="5559420" y="1287002"/>
            <a:chExt cx="1666444" cy="1584786"/>
          </a:xfrm>
          <a:solidFill>
            <a:schemeClr val="bg1"/>
          </a:solidFill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C33A2AC-B161-4A98-A576-D581921FBB8B}"/>
                </a:ext>
              </a:extLst>
            </p:cNvPr>
            <p:cNvGrpSpPr/>
            <p:nvPr/>
          </p:nvGrpSpPr>
          <p:grpSpPr>
            <a:xfrm>
              <a:off x="5559420" y="1287002"/>
              <a:ext cx="1666444" cy="1584786"/>
              <a:chOff x="5559420" y="1287002"/>
              <a:chExt cx="1666444" cy="1584786"/>
            </a:xfrm>
            <a:grpFill/>
          </p:grpSpPr>
          <p:sp>
            <p:nvSpPr>
              <p:cNvPr id="422" name="Diamond 421">
                <a:extLst>
                  <a:ext uri="{FF2B5EF4-FFF2-40B4-BE49-F238E27FC236}">
                    <a16:creationId xmlns:a16="http://schemas.microsoft.com/office/drawing/2014/main" id="{9717378A-5ED6-404D-BB3C-CE23C64F6A84}"/>
                  </a:ext>
                </a:extLst>
              </p:cNvPr>
              <p:cNvSpPr/>
              <p:nvPr/>
            </p:nvSpPr>
            <p:spPr>
              <a:xfrm>
                <a:off x="5559420" y="1287002"/>
                <a:ext cx="1666444" cy="1584786"/>
              </a:xfrm>
              <a:prstGeom prst="diamon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429" name="Diamond 428">
                <a:extLst>
                  <a:ext uri="{FF2B5EF4-FFF2-40B4-BE49-F238E27FC236}">
                    <a16:creationId xmlns:a16="http://schemas.microsoft.com/office/drawing/2014/main" id="{65898AFC-9544-4AC0-AD76-C0918047816B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</p:grp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67DA6BC2-D19D-4600-9D50-393FF3F1B474}"/>
                </a:ext>
              </a:extLst>
            </p:cNvPr>
            <p:cNvSpPr txBox="1"/>
            <p:nvPr/>
          </p:nvSpPr>
          <p:spPr>
            <a:xfrm>
              <a:off x="5791927" y="1913528"/>
              <a:ext cx="12014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Depends on</a:t>
              </a:r>
              <a:endParaRPr lang="ar-EG" sz="1000" dirty="0"/>
            </a:p>
          </p:txBody>
        </p: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570A852-D4E7-4CF2-B47D-9501E575209F}"/>
              </a:ext>
            </a:extLst>
          </p:cNvPr>
          <p:cNvSpPr/>
          <p:nvPr/>
        </p:nvSpPr>
        <p:spPr>
          <a:xfrm>
            <a:off x="564405" y="-2012742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Correction</a:t>
            </a:r>
          </a:p>
          <a:p>
            <a:pPr algn="ctr"/>
            <a:r>
              <a:rPr lang="en-US" sz="1400" dirty="0"/>
              <a:t>Request</a:t>
            </a:r>
            <a:endParaRPr lang="ar-EG" sz="1400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D054848-9E20-4E22-9496-950FCD6C728D}"/>
              </a:ext>
            </a:extLst>
          </p:cNvPr>
          <p:cNvCxnSpPr>
            <a:cxnSpLocks/>
            <a:stCxn id="216" idx="0"/>
            <a:endCxn id="219" idx="4"/>
          </p:cNvCxnSpPr>
          <p:nvPr/>
        </p:nvCxnSpPr>
        <p:spPr>
          <a:xfrm flipH="1" flipV="1">
            <a:off x="-54590" y="-2420475"/>
            <a:ext cx="1316420" cy="407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2456FF49-CBFA-430A-997B-08F952A640E6}"/>
              </a:ext>
            </a:extLst>
          </p:cNvPr>
          <p:cNvSpPr/>
          <p:nvPr/>
        </p:nvSpPr>
        <p:spPr>
          <a:xfrm>
            <a:off x="-607820" y="-2864611"/>
            <a:ext cx="1106460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u="sng" dirty="0">
                <a:solidFill>
                  <a:srgbClr val="000000"/>
                </a:solidFill>
                <a:effectLst/>
              </a:rPr>
              <a:t>RequestID</a:t>
            </a:r>
            <a:endParaRPr lang="ar-EG" sz="1050" u="sng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65D5F5D-C42D-49B6-891A-2F57A056A2F3}"/>
              </a:ext>
            </a:extLst>
          </p:cNvPr>
          <p:cNvCxnSpPr>
            <a:cxnSpLocks/>
            <a:stCxn id="216" idx="0"/>
            <a:endCxn id="221" idx="4"/>
          </p:cNvCxnSpPr>
          <p:nvPr/>
        </p:nvCxnSpPr>
        <p:spPr>
          <a:xfrm flipV="1">
            <a:off x="1261830" y="-2369119"/>
            <a:ext cx="122912" cy="356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9C688BDF-C55E-4B01-B105-0863243C09F8}"/>
              </a:ext>
            </a:extLst>
          </p:cNvPr>
          <p:cNvSpPr/>
          <p:nvPr/>
        </p:nvSpPr>
        <p:spPr>
          <a:xfrm>
            <a:off x="657196" y="-2896054"/>
            <a:ext cx="1455091" cy="526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/>
              <a:t>UserRequestID</a:t>
            </a:r>
            <a:endParaRPr lang="ar-EG" sz="1050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9BC0AD9-32C6-4958-89DD-1D74DB5C6F1E}"/>
              </a:ext>
            </a:extLst>
          </p:cNvPr>
          <p:cNvCxnSpPr>
            <a:cxnSpLocks/>
            <a:stCxn id="216" idx="0"/>
            <a:endCxn id="223" idx="3"/>
          </p:cNvCxnSpPr>
          <p:nvPr/>
        </p:nvCxnSpPr>
        <p:spPr>
          <a:xfrm flipV="1">
            <a:off x="1261830" y="-2267302"/>
            <a:ext cx="1354910" cy="25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id="{EA28605C-58CB-42F9-AED0-E3A3DD972B39}"/>
              </a:ext>
            </a:extLst>
          </p:cNvPr>
          <p:cNvSpPr/>
          <p:nvPr/>
        </p:nvSpPr>
        <p:spPr>
          <a:xfrm>
            <a:off x="2429985" y="-2646396"/>
            <a:ext cx="1275240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  <a:effectLst/>
              </a:rPr>
              <a:t>RequestTitle</a:t>
            </a:r>
            <a:endParaRPr lang="ar-EG" sz="105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A823BAC-E27F-4684-9967-4C441DDDFDFB}"/>
              </a:ext>
            </a:extLst>
          </p:cNvPr>
          <p:cNvGrpSpPr/>
          <p:nvPr/>
        </p:nvGrpSpPr>
        <p:grpSpPr>
          <a:xfrm>
            <a:off x="14763105" y="-843709"/>
            <a:ext cx="1179576" cy="1485006"/>
            <a:chOff x="-2868706" y="529458"/>
            <a:chExt cx="1179576" cy="1485006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C27889E-6336-4C0B-B137-E5ED820F098B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229" name="Diamond 228">
                <a:extLst>
                  <a:ext uri="{FF2B5EF4-FFF2-40B4-BE49-F238E27FC236}">
                    <a16:creationId xmlns:a16="http://schemas.microsoft.com/office/drawing/2014/main" id="{1390CE03-9DD0-4076-A83B-68E18B39B83E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B88B5776-A974-4E78-8A42-39C891537043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receive</a:t>
                </a:r>
                <a:endParaRPr lang="ar-EG" sz="1000" dirty="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6ACBF3E-7DA1-456E-99AD-56988BB036E0}"/>
                </a:ext>
              </a:extLst>
            </p:cNvPr>
            <p:cNvSpPr txBox="1"/>
            <p:nvPr/>
          </p:nvSpPr>
          <p:spPr>
            <a:xfrm>
              <a:off x="-2290404" y="529458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B3451EF-F6F4-44FE-B2EC-F318CF95E248}"/>
                </a:ext>
              </a:extLst>
            </p:cNvPr>
            <p:cNvSpPr txBox="1"/>
            <p:nvPr/>
          </p:nvSpPr>
          <p:spPr>
            <a:xfrm>
              <a:off x="-2301855" y="1768243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C03FFA8-5A41-4490-935A-461949FD4622}"/>
              </a:ext>
            </a:extLst>
          </p:cNvPr>
          <p:cNvCxnSpPr>
            <a:cxnSpLocks/>
            <a:stCxn id="339" idx="3"/>
            <a:endCxn id="229" idx="2"/>
          </p:cNvCxnSpPr>
          <p:nvPr/>
        </p:nvCxnSpPr>
        <p:spPr>
          <a:xfrm flipV="1">
            <a:off x="8273443" y="485039"/>
            <a:ext cx="7079450" cy="307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AD05014-A20F-48D6-9DB4-7CDC0FB0A197}"/>
              </a:ext>
            </a:extLst>
          </p:cNvPr>
          <p:cNvCxnSpPr>
            <a:cxnSpLocks/>
            <a:stCxn id="229" idx="0"/>
            <a:endCxn id="216" idx="3"/>
          </p:cNvCxnSpPr>
          <p:nvPr/>
        </p:nvCxnSpPr>
        <p:spPr>
          <a:xfrm flipH="1" flipV="1">
            <a:off x="1959255" y="-1790674"/>
            <a:ext cx="13393638" cy="110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EDBD72F-4CD5-476B-B88C-FC233933715E}"/>
              </a:ext>
            </a:extLst>
          </p:cNvPr>
          <p:cNvGrpSpPr/>
          <p:nvPr/>
        </p:nvGrpSpPr>
        <p:grpSpPr>
          <a:xfrm>
            <a:off x="10469253" y="2459774"/>
            <a:ext cx="1437840" cy="1170874"/>
            <a:chOff x="-2987292" y="687332"/>
            <a:chExt cx="1437840" cy="1170874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36A1EAE3-C780-442C-BDD7-FA39DE04E43F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244" name="Diamond 243">
                <a:extLst>
                  <a:ext uri="{FF2B5EF4-FFF2-40B4-BE49-F238E27FC236}">
                    <a16:creationId xmlns:a16="http://schemas.microsoft.com/office/drawing/2014/main" id="{FBF88C34-AED1-459D-836E-5008ADEFBCB8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352AAED-2DC1-4FC4-AB24-CBDF36E536FF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Make</a:t>
                </a:r>
                <a:endParaRPr lang="ar-EG" sz="1000" dirty="0"/>
              </a:p>
            </p:txBody>
          </p: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6C9D9FE-A554-46B3-8706-6E14DF989740}"/>
                </a:ext>
              </a:extLst>
            </p:cNvPr>
            <p:cNvSpPr txBox="1"/>
            <p:nvPr/>
          </p:nvSpPr>
          <p:spPr>
            <a:xfrm>
              <a:off x="-1708249" y="1089311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6080C81-08D4-46B3-9277-0F0F622605DD}"/>
                </a:ext>
              </a:extLst>
            </p:cNvPr>
            <p:cNvSpPr txBox="1"/>
            <p:nvPr/>
          </p:nvSpPr>
          <p:spPr>
            <a:xfrm>
              <a:off x="-2987292" y="109147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A1D1B09-5204-4704-9C68-02C66EB3C99C}"/>
              </a:ext>
            </a:extLst>
          </p:cNvPr>
          <p:cNvCxnSpPr>
            <a:cxnSpLocks/>
            <a:stCxn id="244" idx="3"/>
            <a:endCxn id="233" idx="1"/>
          </p:cNvCxnSpPr>
          <p:nvPr/>
        </p:nvCxnSpPr>
        <p:spPr>
          <a:xfrm>
            <a:off x="11767415" y="3045211"/>
            <a:ext cx="2582334" cy="606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41013460-DB35-4DAA-8CE0-D45C78CF17D3}"/>
              </a:ext>
            </a:extLst>
          </p:cNvPr>
          <p:cNvCxnSpPr>
            <a:cxnSpLocks/>
            <a:stCxn id="339" idx="3"/>
            <a:endCxn id="244" idx="1"/>
          </p:cNvCxnSpPr>
          <p:nvPr/>
        </p:nvCxnSpPr>
        <p:spPr>
          <a:xfrm flipV="1">
            <a:off x="8273443" y="3045211"/>
            <a:ext cx="2314396" cy="51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B79AFB0-6462-45CC-84AD-296BA6068899}"/>
              </a:ext>
            </a:extLst>
          </p:cNvPr>
          <p:cNvCxnSpPr>
            <a:cxnSpLocks/>
            <a:stCxn id="4" idx="2"/>
            <a:endCxn id="254" idx="2"/>
          </p:cNvCxnSpPr>
          <p:nvPr/>
        </p:nvCxnSpPr>
        <p:spPr>
          <a:xfrm flipV="1">
            <a:off x="1011860" y="4687916"/>
            <a:ext cx="1530748" cy="12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600C468-9978-49E2-ABD1-168DF279C94D}"/>
              </a:ext>
            </a:extLst>
          </p:cNvPr>
          <p:cNvGrpSpPr/>
          <p:nvPr/>
        </p:nvGrpSpPr>
        <p:grpSpPr>
          <a:xfrm>
            <a:off x="2542608" y="4465848"/>
            <a:ext cx="894805" cy="444136"/>
            <a:chOff x="4855130" y="795209"/>
            <a:chExt cx="894805" cy="444136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C9614F8-0337-4BBD-9591-3FD58FD9A8AA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C4D1DB9-57AF-4280-B700-A5C4F234E4ED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/>
                <a:t>userID</a:t>
              </a:r>
              <a:endParaRPr lang="ar-EG" sz="1050" dirty="0"/>
            </a:p>
          </p:txBody>
        </p: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8E451D4-13E2-4CA6-97D5-82422D23E1FB}"/>
              </a:ext>
            </a:extLst>
          </p:cNvPr>
          <p:cNvCxnSpPr>
            <a:cxnSpLocks/>
            <a:stCxn id="233" idx="2"/>
            <a:endCxn id="300" idx="2"/>
          </p:cNvCxnSpPr>
          <p:nvPr/>
        </p:nvCxnSpPr>
        <p:spPr>
          <a:xfrm flipV="1">
            <a:off x="15047174" y="3173093"/>
            <a:ext cx="2162865" cy="700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47567BC-1FDF-421A-9EBA-8F119DB88902}"/>
              </a:ext>
            </a:extLst>
          </p:cNvPr>
          <p:cNvCxnSpPr>
            <a:cxnSpLocks/>
            <a:stCxn id="233" idx="2"/>
            <a:endCxn id="258" idx="4"/>
          </p:cNvCxnSpPr>
          <p:nvPr/>
        </p:nvCxnSpPr>
        <p:spPr>
          <a:xfrm flipH="1" flipV="1">
            <a:off x="13984156" y="2266245"/>
            <a:ext cx="1063018" cy="1607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CC14D6F0-DD45-4E66-8CC2-CC593F0EE395}"/>
              </a:ext>
            </a:extLst>
          </p:cNvPr>
          <p:cNvSpPr/>
          <p:nvPr/>
        </p:nvSpPr>
        <p:spPr>
          <a:xfrm>
            <a:off x="13430590" y="1805408"/>
            <a:ext cx="1107131" cy="4608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/>
              <a:t>RequestState</a:t>
            </a:r>
            <a:endParaRPr lang="ar-EG" sz="800" u="dash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D6FD466-8D84-481E-A590-1CE77CF90487}"/>
              </a:ext>
            </a:extLst>
          </p:cNvPr>
          <p:cNvCxnSpPr>
            <a:cxnSpLocks/>
            <a:stCxn id="233" idx="2"/>
            <a:endCxn id="260" idx="0"/>
          </p:cNvCxnSpPr>
          <p:nvPr/>
        </p:nvCxnSpPr>
        <p:spPr>
          <a:xfrm flipH="1">
            <a:off x="13813536" y="3873528"/>
            <a:ext cx="1233638" cy="102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82159C56-4AF9-4F64-B4B2-D6DC7CFC59D8}"/>
              </a:ext>
            </a:extLst>
          </p:cNvPr>
          <p:cNvSpPr/>
          <p:nvPr/>
        </p:nvSpPr>
        <p:spPr>
          <a:xfrm>
            <a:off x="13089350" y="4899067"/>
            <a:ext cx="1448371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</a:rPr>
              <a:t>Occupation</a:t>
            </a:r>
            <a:endParaRPr lang="ar-EG" sz="14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7D6C350-1E6D-4653-A1A9-9115F562BF60}"/>
              </a:ext>
            </a:extLst>
          </p:cNvPr>
          <p:cNvCxnSpPr>
            <a:cxnSpLocks/>
            <a:stCxn id="233" idx="2"/>
            <a:endCxn id="262" idx="1"/>
          </p:cNvCxnSpPr>
          <p:nvPr/>
        </p:nvCxnSpPr>
        <p:spPr>
          <a:xfrm>
            <a:off x="15047174" y="3873528"/>
            <a:ext cx="2523264" cy="1043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627D0F13-76F2-4A31-85F6-F9B6619235F7}"/>
              </a:ext>
            </a:extLst>
          </p:cNvPr>
          <p:cNvSpPr/>
          <p:nvPr/>
        </p:nvSpPr>
        <p:spPr>
          <a:xfrm>
            <a:off x="17419542" y="4852234"/>
            <a:ext cx="1030383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</a:rPr>
              <a:t>AreaID</a:t>
            </a:r>
            <a:endParaRPr lang="ar-EG" sz="1400" dirty="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6E6271D-4781-4732-BAB5-D064AE526ADB}"/>
              </a:ext>
            </a:extLst>
          </p:cNvPr>
          <p:cNvCxnSpPr>
            <a:cxnSpLocks/>
            <a:stCxn id="233" idx="2"/>
            <a:endCxn id="264" idx="0"/>
          </p:cNvCxnSpPr>
          <p:nvPr/>
        </p:nvCxnSpPr>
        <p:spPr>
          <a:xfrm flipH="1">
            <a:off x="12939325" y="3873528"/>
            <a:ext cx="2107849" cy="410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9631F702-987B-4C4D-802B-7E208B4AB834}"/>
              </a:ext>
            </a:extLst>
          </p:cNvPr>
          <p:cNvSpPr/>
          <p:nvPr/>
        </p:nvSpPr>
        <p:spPr>
          <a:xfrm>
            <a:off x="12405395" y="4284039"/>
            <a:ext cx="1067860" cy="3929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userID</a:t>
            </a:r>
            <a:endParaRPr lang="ar-EG" sz="1400" dirty="0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3ADB9FB-4B68-4AAB-93B8-41EBAC7B13F0}"/>
              </a:ext>
            </a:extLst>
          </p:cNvPr>
          <p:cNvCxnSpPr>
            <a:cxnSpLocks/>
            <a:stCxn id="233" idx="2"/>
            <a:endCxn id="266" idx="2"/>
          </p:cNvCxnSpPr>
          <p:nvPr/>
        </p:nvCxnSpPr>
        <p:spPr>
          <a:xfrm>
            <a:off x="15047174" y="3873528"/>
            <a:ext cx="2182983" cy="696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A9E3D71A-0349-492D-B44D-C209D08667F0}"/>
              </a:ext>
            </a:extLst>
          </p:cNvPr>
          <p:cNvSpPr/>
          <p:nvPr/>
        </p:nvSpPr>
        <p:spPr>
          <a:xfrm>
            <a:off x="17230157" y="434828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Sex</a:t>
            </a:r>
            <a:endParaRPr lang="ar-EG" sz="1400" dirty="0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1A366AB-5EB8-43D8-A119-8D884EDFBF25}"/>
              </a:ext>
            </a:extLst>
          </p:cNvPr>
          <p:cNvCxnSpPr>
            <a:cxnSpLocks/>
            <a:stCxn id="233" idx="2"/>
            <a:endCxn id="278" idx="4"/>
          </p:cNvCxnSpPr>
          <p:nvPr/>
        </p:nvCxnSpPr>
        <p:spPr>
          <a:xfrm flipH="1" flipV="1">
            <a:off x="15017275" y="2147434"/>
            <a:ext cx="29899" cy="172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2617EF1-4791-4AFC-8F74-A4DFFEA68838}"/>
              </a:ext>
            </a:extLst>
          </p:cNvPr>
          <p:cNvCxnSpPr>
            <a:cxnSpLocks/>
            <a:stCxn id="233" idx="2"/>
            <a:endCxn id="275" idx="2"/>
          </p:cNvCxnSpPr>
          <p:nvPr/>
        </p:nvCxnSpPr>
        <p:spPr>
          <a:xfrm>
            <a:off x="15047174" y="3873528"/>
            <a:ext cx="2240983" cy="245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CA00FAD-0324-4EC2-96F2-7623503F8D5A}"/>
              </a:ext>
            </a:extLst>
          </p:cNvPr>
          <p:cNvGrpSpPr/>
          <p:nvPr/>
        </p:nvGrpSpPr>
        <p:grpSpPr>
          <a:xfrm>
            <a:off x="17288157" y="3896759"/>
            <a:ext cx="894805" cy="444136"/>
            <a:chOff x="4855130" y="795209"/>
            <a:chExt cx="894805" cy="444136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FB7A932-CB39-41C1-9954-4EE40CD8663E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95A967B4-EB86-42B3-8829-289AA6E289F6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</a:rPr>
                <a:t>DOB</a:t>
              </a:r>
              <a:endParaRPr lang="ar-EG" sz="1100" dirty="0"/>
            </a:p>
          </p:txBody>
        </p:sp>
      </p:grpSp>
      <p:sp>
        <p:nvSpPr>
          <p:cNvPr id="278" name="Oval 277">
            <a:extLst>
              <a:ext uri="{FF2B5EF4-FFF2-40B4-BE49-F238E27FC236}">
                <a16:creationId xmlns:a16="http://schemas.microsoft.com/office/drawing/2014/main" id="{07BF667D-D589-4432-931A-2F135171591A}"/>
              </a:ext>
            </a:extLst>
          </p:cNvPr>
          <p:cNvSpPr/>
          <p:nvPr/>
        </p:nvSpPr>
        <p:spPr>
          <a:xfrm>
            <a:off x="14569872" y="1703298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Name</a:t>
            </a:r>
            <a:endParaRPr lang="ar-EG" sz="1400" dirty="0"/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1CB74236-8845-4174-AA10-6DB7800F6DDF}"/>
              </a:ext>
            </a:extLst>
          </p:cNvPr>
          <p:cNvCxnSpPr>
            <a:cxnSpLocks/>
            <a:stCxn id="233" idx="2"/>
            <a:endCxn id="282" idx="3"/>
          </p:cNvCxnSpPr>
          <p:nvPr/>
        </p:nvCxnSpPr>
        <p:spPr>
          <a:xfrm flipV="1">
            <a:off x="15047174" y="2790395"/>
            <a:ext cx="2056006" cy="1083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DF0FCAC-281C-41E5-BDA6-22150D49CED1}"/>
              </a:ext>
            </a:extLst>
          </p:cNvPr>
          <p:cNvGrpSpPr/>
          <p:nvPr/>
        </p:nvGrpSpPr>
        <p:grpSpPr>
          <a:xfrm>
            <a:off x="16972139" y="2411301"/>
            <a:ext cx="894805" cy="444136"/>
            <a:chOff x="4855130" y="795209"/>
            <a:chExt cx="894805" cy="444136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5B7F48C-AD5A-4CD4-80EF-F0B3246CFC85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5D694ED-D163-4F39-9200-ACC0DE9CE026}"/>
                </a:ext>
              </a:extLst>
            </p:cNvPr>
            <p:cNvSpPr txBox="1"/>
            <p:nvPr/>
          </p:nvSpPr>
          <p:spPr>
            <a:xfrm>
              <a:off x="4877082" y="865102"/>
              <a:ext cx="8509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ffectLst/>
                </a:rPr>
                <a:t>Phone</a:t>
              </a:r>
              <a:endParaRPr lang="ar-EG" sz="1000" dirty="0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7C2A968-62CD-42E6-8555-05243839B045}"/>
              </a:ext>
            </a:extLst>
          </p:cNvPr>
          <p:cNvCxnSpPr>
            <a:cxnSpLocks/>
            <a:stCxn id="233" idx="2"/>
            <a:endCxn id="286" idx="4"/>
          </p:cNvCxnSpPr>
          <p:nvPr/>
        </p:nvCxnSpPr>
        <p:spPr>
          <a:xfrm flipV="1">
            <a:off x="15047174" y="2403913"/>
            <a:ext cx="1791014" cy="1469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C7D2F73-395C-4E84-9D0C-94E814A19550}"/>
              </a:ext>
            </a:extLst>
          </p:cNvPr>
          <p:cNvGrpSpPr/>
          <p:nvPr/>
        </p:nvGrpSpPr>
        <p:grpSpPr>
          <a:xfrm>
            <a:off x="16390785" y="1959777"/>
            <a:ext cx="894805" cy="444136"/>
            <a:chOff x="4855130" y="795209"/>
            <a:chExt cx="894805" cy="444136"/>
          </a:xfrm>
        </p:grpSpPr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C5EA9C7-3E00-41C7-B821-B90D98B39DAF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05A340-F74F-43D0-A165-E0A97111D934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effectLst/>
                </a:rPr>
                <a:t>Education</a:t>
              </a:r>
              <a:endParaRPr lang="ar-EG" sz="1200" dirty="0"/>
            </a:p>
          </p:txBody>
        </p:sp>
      </p:grp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452999C-94FC-4009-8A1C-4171E7B5EAFF}"/>
              </a:ext>
            </a:extLst>
          </p:cNvPr>
          <p:cNvCxnSpPr>
            <a:cxnSpLocks/>
            <a:stCxn id="233" idx="2"/>
            <a:endCxn id="290" idx="4"/>
          </p:cNvCxnSpPr>
          <p:nvPr/>
        </p:nvCxnSpPr>
        <p:spPr>
          <a:xfrm flipV="1">
            <a:off x="15047174" y="2172235"/>
            <a:ext cx="911298" cy="1701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C560CF2-FC52-42B1-B7CE-5562E08620E1}"/>
              </a:ext>
            </a:extLst>
          </p:cNvPr>
          <p:cNvGrpSpPr/>
          <p:nvPr/>
        </p:nvGrpSpPr>
        <p:grpSpPr>
          <a:xfrm>
            <a:off x="15511069" y="1728099"/>
            <a:ext cx="894805" cy="444136"/>
            <a:chOff x="4855130" y="795209"/>
            <a:chExt cx="894805" cy="444136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453F306-8289-4B2C-A5B1-992E47881DF9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EDCA3D2-1876-4976-938B-B69AB3F4342A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</a:rPr>
                <a:t>Address</a:t>
              </a:r>
              <a:endParaRPr lang="ar-EG" sz="700" dirty="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F83667D-BEEB-48CD-A92D-704F2253E689}"/>
              </a:ext>
            </a:extLst>
          </p:cNvPr>
          <p:cNvGrpSpPr/>
          <p:nvPr/>
        </p:nvGrpSpPr>
        <p:grpSpPr>
          <a:xfrm>
            <a:off x="17210039" y="2951025"/>
            <a:ext cx="894805" cy="444136"/>
            <a:chOff x="4855130" y="795209"/>
            <a:chExt cx="894805" cy="444136"/>
          </a:xfrm>
        </p:grpSpPr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EB06B41-8AF1-41D9-8767-763DBF4FF717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EA2E86B-8AF5-4D9E-BDA5-F1F026E0B0A4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00"/>
                  </a:solidFill>
                  <a:effectLst/>
                </a:rPr>
                <a:t>Email</a:t>
              </a:r>
              <a:endParaRPr lang="ar-EG" sz="1050" dirty="0"/>
            </a:p>
          </p:txBody>
        </p: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337115E-6592-4553-AB45-08D7546F018B}"/>
              </a:ext>
            </a:extLst>
          </p:cNvPr>
          <p:cNvCxnSpPr>
            <a:cxnSpLocks/>
            <a:stCxn id="233" idx="2"/>
            <a:endCxn id="338" idx="2"/>
          </p:cNvCxnSpPr>
          <p:nvPr/>
        </p:nvCxnSpPr>
        <p:spPr>
          <a:xfrm flipV="1">
            <a:off x="15047174" y="3658848"/>
            <a:ext cx="2333978" cy="214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8386E94-6853-4E1E-8FDE-D88AB30710DF}"/>
              </a:ext>
            </a:extLst>
          </p:cNvPr>
          <p:cNvGrpSpPr/>
          <p:nvPr/>
        </p:nvGrpSpPr>
        <p:grpSpPr>
          <a:xfrm>
            <a:off x="17381152" y="3436780"/>
            <a:ext cx="894805" cy="444136"/>
            <a:chOff x="4855130" y="795209"/>
            <a:chExt cx="894805" cy="444136"/>
          </a:xfrm>
        </p:grpSpPr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9944737-8418-4E80-B9FF-64C1EADBC4FF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7EC8359C-1F11-44E5-B915-9E2E20F65310}"/>
                </a:ext>
              </a:extLst>
            </p:cNvPr>
            <p:cNvSpPr txBox="1"/>
            <p:nvPr/>
          </p:nvSpPr>
          <p:spPr>
            <a:xfrm>
              <a:off x="4877082" y="868318"/>
              <a:ext cx="850900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00"/>
                  </a:solidFill>
                  <a:effectLst/>
                </a:rPr>
                <a:t>memberID</a:t>
              </a:r>
              <a:endParaRPr lang="ar-EG" sz="1050" dirty="0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D2975BC-D136-4989-8987-24287EC64C75}"/>
              </a:ext>
            </a:extLst>
          </p:cNvPr>
          <p:cNvGrpSpPr/>
          <p:nvPr/>
        </p:nvGrpSpPr>
        <p:grpSpPr>
          <a:xfrm>
            <a:off x="6576615" y="-1196413"/>
            <a:ext cx="1437840" cy="1170874"/>
            <a:chOff x="-2987292" y="687332"/>
            <a:chExt cx="1437840" cy="1170874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1E705E1B-9ABC-40B0-8636-0C26B3731A6B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345" name="Diamond 344">
                <a:extLst>
                  <a:ext uri="{FF2B5EF4-FFF2-40B4-BE49-F238E27FC236}">
                    <a16:creationId xmlns:a16="http://schemas.microsoft.com/office/drawing/2014/main" id="{73D47663-9DF6-4184-94C5-3DB359B340C7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A87BB77-E528-42DD-8864-68A6427B4AFA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009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dirty="0">
                    <a:latin typeface="Calibri" panose="020F0502020204030204" pitchFamily="34" charset="0"/>
                    <a:cs typeface="Arial" panose="020B0604020202020204" pitchFamily="34" charset="0"/>
                  </a:rPr>
                  <a:t>Accept/Reject</a:t>
                </a:r>
                <a:endParaRPr lang="ar-EG" sz="800" dirty="0"/>
              </a:p>
            </p:txBody>
          </p:sp>
        </p:grp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6FE617-5814-4048-ADD5-B00CCD636ED8}"/>
                </a:ext>
              </a:extLst>
            </p:cNvPr>
            <p:cNvSpPr txBox="1"/>
            <p:nvPr/>
          </p:nvSpPr>
          <p:spPr>
            <a:xfrm>
              <a:off x="-1708249" y="1089311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DBF4C5CD-4B7A-4021-8D8E-F37B65AAFBEC}"/>
                </a:ext>
              </a:extLst>
            </p:cNvPr>
            <p:cNvSpPr txBox="1"/>
            <p:nvPr/>
          </p:nvSpPr>
          <p:spPr>
            <a:xfrm>
              <a:off x="-2987292" y="1091477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87D1A240-505A-4624-AAE1-F405739FFC56}"/>
              </a:ext>
            </a:extLst>
          </p:cNvPr>
          <p:cNvCxnSpPr>
            <a:cxnSpLocks/>
            <a:stCxn id="345" idx="3"/>
            <a:endCxn id="233" idx="1"/>
          </p:cNvCxnSpPr>
          <p:nvPr/>
        </p:nvCxnSpPr>
        <p:spPr>
          <a:xfrm>
            <a:off x="7874777" y="-610976"/>
            <a:ext cx="6474972" cy="4262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34846AFD-700B-43DD-B880-4904DBF146CE}"/>
              </a:ext>
            </a:extLst>
          </p:cNvPr>
          <p:cNvCxnSpPr>
            <a:cxnSpLocks/>
            <a:stCxn id="474" idx="0"/>
            <a:endCxn id="345" idx="1"/>
          </p:cNvCxnSpPr>
          <p:nvPr/>
        </p:nvCxnSpPr>
        <p:spPr>
          <a:xfrm flipV="1">
            <a:off x="1246985" y="-610976"/>
            <a:ext cx="5448216" cy="122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021F02A-24BA-4FAC-B31B-B9C985EDF2C3}"/>
              </a:ext>
            </a:extLst>
          </p:cNvPr>
          <p:cNvCxnSpPr>
            <a:cxnSpLocks/>
            <a:stCxn id="233" idx="2"/>
            <a:endCxn id="362" idx="4"/>
          </p:cNvCxnSpPr>
          <p:nvPr/>
        </p:nvCxnSpPr>
        <p:spPr>
          <a:xfrm flipH="1" flipV="1">
            <a:off x="12951082" y="2412632"/>
            <a:ext cx="2096092" cy="1460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Oval 361">
            <a:extLst>
              <a:ext uri="{FF2B5EF4-FFF2-40B4-BE49-F238E27FC236}">
                <a16:creationId xmlns:a16="http://schemas.microsoft.com/office/drawing/2014/main" id="{9D75DBB9-2203-4609-838A-2F2751FC385D}"/>
              </a:ext>
            </a:extLst>
          </p:cNvPr>
          <p:cNvSpPr/>
          <p:nvPr/>
        </p:nvSpPr>
        <p:spPr>
          <a:xfrm>
            <a:off x="12424333" y="1968496"/>
            <a:ext cx="1053498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u="sng" dirty="0"/>
              <a:t>RequestID</a:t>
            </a:r>
            <a:endParaRPr lang="ar-EG" sz="1050" u="sng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BEBDF20-2E61-4DEA-AA89-D07DBEB84F43}"/>
              </a:ext>
            </a:extLst>
          </p:cNvPr>
          <p:cNvSpPr/>
          <p:nvPr/>
        </p:nvSpPr>
        <p:spPr>
          <a:xfrm>
            <a:off x="14349749" y="3429392"/>
            <a:ext cx="1394850" cy="44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Request</a:t>
            </a:r>
            <a:endParaRPr lang="ar-EG" sz="1400" dirty="0"/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94BD872A-2E96-4B3C-9AE6-65C2C8DF4A42}"/>
              </a:ext>
            </a:extLst>
          </p:cNvPr>
          <p:cNvGrpSpPr/>
          <p:nvPr/>
        </p:nvGrpSpPr>
        <p:grpSpPr>
          <a:xfrm>
            <a:off x="657197" y="-1208600"/>
            <a:ext cx="1179576" cy="1485006"/>
            <a:chOff x="-2868706" y="529458"/>
            <a:chExt cx="1179576" cy="1485006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B51459B5-59CC-4751-B4F0-7F3C73FDFD95}"/>
                </a:ext>
              </a:extLst>
            </p:cNvPr>
            <p:cNvGrpSpPr/>
            <p:nvPr/>
          </p:nvGrpSpPr>
          <p:grpSpPr>
            <a:xfrm>
              <a:off x="-2868706" y="687332"/>
              <a:ext cx="1179576" cy="1170874"/>
              <a:chOff x="5683277" y="1405942"/>
              <a:chExt cx="1418729" cy="1346905"/>
            </a:xfrm>
          </p:grpSpPr>
          <p:sp>
            <p:nvSpPr>
              <p:cNvPr id="392" name="Diamond 391">
                <a:extLst>
                  <a:ext uri="{FF2B5EF4-FFF2-40B4-BE49-F238E27FC236}">
                    <a16:creationId xmlns:a16="http://schemas.microsoft.com/office/drawing/2014/main" id="{32A5D3BC-AC58-44CE-BBCD-9168826F27C7}"/>
                  </a:ext>
                </a:extLst>
              </p:cNvPr>
              <p:cNvSpPr/>
              <p:nvPr/>
            </p:nvSpPr>
            <p:spPr>
              <a:xfrm>
                <a:off x="5683277" y="1405942"/>
                <a:ext cx="1418729" cy="134690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 sz="800" dirty="0"/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2E344AD0-D491-4AF4-91EA-EE013E840215}"/>
                  </a:ext>
                </a:extLst>
              </p:cNvPr>
              <p:cNvSpPr txBox="1"/>
              <p:nvPr/>
            </p:nvSpPr>
            <p:spPr>
              <a:xfrm>
                <a:off x="5791927" y="1913528"/>
                <a:ext cx="1201428" cy="3540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Make</a:t>
                </a:r>
                <a:endParaRPr lang="ar-EG" sz="1000" dirty="0"/>
              </a:p>
            </p:txBody>
          </p: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89F17C1B-D8E1-476B-8CE2-D781885EC994}"/>
                </a:ext>
              </a:extLst>
            </p:cNvPr>
            <p:cNvSpPr txBox="1"/>
            <p:nvPr/>
          </p:nvSpPr>
          <p:spPr>
            <a:xfrm>
              <a:off x="-2290404" y="529458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endParaRPr lang="ar-EG" sz="100" dirty="0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2CB0B5C9-29E7-45E0-89A4-C489F3B6980D}"/>
                </a:ext>
              </a:extLst>
            </p:cNvPr>
            <p:cNvSpPr txBox="1"/>
            <p:nvPr/>
          </p:nvSpPr>
          <p:spPr>
            <a:xfrm>
              <a:off x="-2301855" y="1768243"/>
              <a:ext cx="15879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ar-EG" sz="100" dirty="0"/>
            </a:p>
          </p:txBody>
        </p:sp>
      </p:grp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7E4D0BB2-EF05-4794-BF6F-CA40BD198893}"/>
              </a:ext>
            </a:extLst>
          </p:cNvPr>
          <p:cNvCxnSpPr>
            <a:cxnSpLocks/>
            <a:stCxn id="474" idx="0"/>
            <a:endCxn id="392" idx="2"/>
          </p:cNvCxnSpPr>
          <p:nvPr/>
        </p:nvCxnSpPr>
        <p:spPr>
          <a:xfrm flipV="1">
            <a:off x="1246985" y="120148"/>
            <a:ext cx="0" cy="48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2784FFD3-0E9D-4897-AC01-34A59DA911FC}"/>
              </a:ext>
            </a:extLst>
          </p:cNvPr>
          <p:cNvCxnSpPr>
            <a:cxnSpLocks/>
            <a:stCxn id="392" idx="0"/>
            <a:endCxn id="216" idx="2"/>
          </p:cNvCxnSpPr>
          <p:nvPr/>
        </p:nvCxnSpPr>
        <p:spPr>
          <a:xfrm flipV="1">
            <a:off x="1246985" y="-1568606"/>
            <a:ext cx="14845" cy="517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Oval 312">
            <a:extLst>
              <a:ext uri="{FF2B5EF4-FFF2-40B4-BE49-F238E27FC236}">
                <a16:creationId xmlns:a16="http://schemas.microsoft.com/office/drawing/2014/main" id="{8CE0C22C-56C1-701F-0708-DEA7CA12F9C5}"/>
              </a:ext>
            </a:extLst>
          </p:cNvPr>
          <p:cNvSpPr/>
          <p:nvPr/>
        </p:nvSpPr>
        <p:spPr>
          <a:xfrm>
            <a:off x="8602122" y="421043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Email</a:t>
            </a:r>
            <a:endParaRPr lang="ar-EG" sz="1400" dirty="0"/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FA8C5220-AD35-95A8-E860-69081A40F740}"/>
              </a:ext>
            </a:extLst>
          </p:cNvPr>
          <p:cNvCxnSpPr>
            <a:cxnSpLocks/>
            <a:stCxn id="543" idx="3"/>
            <a:endCxn id="292" idx="2"/>
          </p:cNvCxnSpPr>
          <p:nvPr/>
        </p:nvCxnSpPr>
        <p:spPr>
          <a:xfrm flipV="1">
            <a:off x="7150597" y="643111"/>
            <a:ext cx="1451525" cy="18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Oval 31">
            <a:extLst>
              <a:ext uri="{FF2B5EF4-FFF2-40B4-BE49-F238E27FC236}">
                <a16:creationId xmlns:a16="http://schemas.microsoft.com/office/drawing/2014/main" id="{151A070A-E501-2CE8-5458-F64C54841DD4}"/>
              </a:ext>
            </a:extLst>
          </p:cNvPr>
          <p:cNvSpPr/>
          <p:nvPr/>
        </p:nvSpPr>
        <p:spPr>
          <a:xfrm>
            <a:off x="7855504" y="11741"/>
            <a:ext cx="894805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Sex</a:t>
            </a:r>
            <a:endParaRPr lang="ar-EG" sz="1400" dirty="0"/>
          </a:p>
        </p:txBody>
      </p:sp>
      <p:cxnSp>
        <p:nvCxnSpPr>
          <p:cNvPr id="294" name="رابط مستقيم 293">
            <a:extLst>
              <a:ext uri="{FF2B5EF4-FFF2-40B4-BE49-F238E27FC236}">
                <a16:creationId xmlns:a16="http://schemas.microsoft.com/office/drawing/2014/main" id="{DD23EE84-D33F-A348-87C9-56EDC7A7BF78}"/>
              </a:ext>
            </a:extLst>
          </p:cNvPr>
          <p:cNvCxnSpPr>
            <a:cxnSpLocks/>
            <a:stCxn id="543" idx="3"/>
            <a:endCxn id="293" idx="2"/>
          </p:cNvCxnSpPr>
          <p:nvPr/>
        </p:nvCxnSpPr>
        <p:spPr>
          <a:xfrm flipV="1">
            <a:off x="7150597" y="233809"/>
            <a:ext cx="704907" cy="594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9" name="Oval 218">
            <a:extLst>
              <a:ext uri="{FF2B5EF4-FFF2-40B4-BE49-F238E27FC236}">
                <a16:creationId xmlns:a16="http://schemas.microsoft.com/office/drawing/2014/main" id="{62B70873-E3A9-6B90-DE53-C45D4AD31087}"/>
              </a:ext>
            </a:extLst>
          </p:cNvPr>
          <p:cNvSpPr/>
          <p:nvPr/>
        </p:nvSpPr>
        <p:spPr>
          <a:xfrm>
            <a:off x="-1898623" y="-2619247"/>
            <a:ext cx="1419215" cy="5429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  <a:effectLst/>
              </a:rPr>
              <a:t>ReqestContent</a:t>
            </a:r>
            <a:endParaRPr lang="ar-EG" sz="1050" u="sng" dirty="0"/>
          </a:p>
        </p:txBody>
      </p:sp>
      <p:cxnSp>
        <p:nvCxnSpPr>
          <p:cNvPr id="350" name="Straight Connector 217">
            <a:extLst>
              <a:ext uri="{FF2B5EF4-FFF2-40B4-BE49-F238E27FC236}">
                <a16:creationId xmlns:a16="http://schemas.microsoft.com/office/drawing/2014/main" id="{4B6FD976-0063-F709-E61F-CEE135FF5A43}"/>
              </a:ext>
            </a:extLst>
          </p:cNvPr>
          <p:cNvCxnSpPr>
            <a:cxnSpLocks/>
            <a:stCxn id="216" idx="1"/>
            <a:endCxn id="349" idx="6"/>
          </p:cNvCxnSpPr>
          <p:nvPr/>
        </p:nvCxnSpPr>
        <p:spPr>
          <a:xfrm flipH="1" flipV="1">
            <a:off x="-479408" y="-2347782"/>
            <a:ext cx="1043813" cy="55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Oval 222">
            <a:extLst>
              <a:ext uri="{FF2B5EF4-FFF2-40B4-BE49-F238E27FC236}">
                <a16:creationId xmlns:a16="http://schemas.microsoft.com/office/drawing/2014/main" id="{2AF8DB44-1F65-0EC0-5C3C-672F319AA77D}"/>
              </a:ext>
            </a:extLst>
          </p:cNvPr>
          <p:cNvSpPr/>
          <p:nvPr/>
        </p:nvSpPr>
        <p:spPr>
          <a:xfrm>
            <a:off x="-1901657" y="-2021483"/>
            <a:ext cx="1275240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  <a:effectLst/>
              </a:rPr>
              <a:t>userID</a:t>
            </a:r>
            <a:endParaRPr lang="ar-EG" sz="1050" dirty="0"/>
          </a:p>
        </p:txBody>
      </p:sp>
      <p:cxnSp>
        <p:nvCxnSpPr>
          <p:cNvPr id="352" name="Straight Connector 217">
            <a:extLst>
              <a:ext uri="{FF2B5EF4-FFF2-40B4-BE49-F238E27FC236}">
                <a16:creationId xmlns:a16="http://schemas.microsoft.com/office/drawing/2014/main" id="{167AE889-4433-FD6C-9EF8-20606821D46B}"/>
              </a:ext>
            </a:extLst>
          </p:cNvPr>
          <p:cNvCxnSpPr>
            <a:cxnSpLocks/>
            <a:stCxn id="216" idx="1"/>
            <a:endCxn id="351" idx="6"/>
          </p:cNvCxnSpPr>
          <p:nvPr/>
        </p:nvCxnSpPr>
        <p:spPr>
          <a:xfrm flipH="1" flipV="1">
            <a:off x="-626417" y="-1799415"/>
            <a:ext cx="1190822" cy="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Oval 222">
            <a:extLst>
              <a:ext uri="{FF2B5EF4-FFF2-40B4-BE49-F238E27FC236}">
                <a16:creationId xmlns:a16="http://schemas.microsoft.com/office/drawing/2014/main" id="{37D51EBF-2264-7B2B-0DB2-2E85B649A0C9}"/>
              </a:ext>
            </a:extLst>
          </p:cNvPr>
          <p:cNvSpPr/>
          <p:nvPr/>
        </p:nvSpPr>
        <p:spPr>
          <a:xfrm>
            <a:off x="-1683958" y="-1511030"/>
            <a:ext cx="1275240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  <a:effectLst/>
              </a:rPr>
              <a:t>officerID</a:t>
            </a:r>
            <a:endParaRPr lang="ar-EG" sz="1050" dirty="0"/>
          </a:p>
        </p:txBody>
      </p:sp>
      <p:cxnSp>
        <p:nvCxnSpPr>
          <p:cNvPr id="354" name="Straight Connector 217">
            <a:extLst>
              <a:ext uri="{FF2B5EF4-FFF2-40B4-BE49-F238E27FC236}">
                <a16:creationId xmlns:a16="http://schemas.microsoft.com/office/drawing/2014/main" id="{1B79A20E-2743-FCAA-36A9-042530E3776D}"/>
              </a:ext>
            </a:extLst>
          </p:cNvPr>
          <p:cNvCxnSpPr>
            <a:cxnSpLocks/>
            <a:stCxn id="216" idx="1"/>
            <a:endCxn id="353" idx="6"/>
          </p:cNvCxnSpPr>
          <p:nvPr/>
        </p:nvCxnSpPr>
        <p:spPr>
          <a:xfrm flipH="1">
            <a:off x="-408718" y="-1790674"/>
            <a:ext cx="973123" cy="501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5" name="Group 468">
            <a:extLst>
              <a:ext uri="{FF2B5EF4-FFF2-40B4-BE49-F238E27FC236}">
                <a16:creationId xmlns:a16="http://schemas.microsoft.com/office/drawing/2014/main" id="{6224DBD7-5F4F-A5B4-2A2B-65236A325B10}"/>
              </a:ext>
            </a:extLst>
          </p:cNvPr>
          <p:cNvGrpSpPr/>
          <p:nvPr/>
        </p:nvGrpSpPr>
        <p:grpSpPr>
          <a:xfrm>
            <a:off x="2595627" y="1083981"/>
            <a:ext cx="894805" cy="444136"/>
            <a:chOff x="4855130" y="795209"/>
            <a:chExt cx="894805" cy="444136"/>
          </a:xfrm>
        </p:grpSpPr>
        <p:sp>
          <p:nvSpPr>
            <p:cNvPr id="356" name="Oval 469">
              <a:extLst>
                <a:ext uri="{FF2B5EF4-FFF2-40B4-BE49-F238E27FC236}">
                  <a16:creationId xmlns:a16="http://schemas.microsoft.com/office/drawing/2014/main" id="{7D414B69-6C34-C202-BAFB-43F211C0D967}"/>
                </a:ext>
              </a:extLst>
            </p:cNvPr>
            <p:cNvSpPr/>
            <p:nvPr/>
          </p:nvSpPr>
          <p:spPr>
            <a:xfrm>
              <a:off x="4855130" y="795209"/>
              <a:ext cx="894805" cy="4441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500" dirty="0"/>
            </a:p>
          </p:txBody>
        </p:sp>
        <p:sp>
          <p:nvSpPr>
            <p:cNvPr id="357" name="TextBox 470">
              <a:extLst>
                <a:ext uri="{FF2B5EF4-FFF2-40B4-BE49-F238E27FC236}">
                  <a16:creationId xmlns:a16="http://schemas.microsoft.com/office/drawing/2014/main" id="{45E73E50-962B-DC54-4DF3-46EDCE6F211B}"/>
                </a:ext>
              </a:extLst>
            </p:cNvPr>
            <p:cNvSpPr txBox="1"/>
            <p:nvPr/>
          </p:nvSpPr>
          <p:spPr>
            <a:xfrm>
              <a:off x="4895280" y="862041"/>
              <a:ext cx="8509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adminID</a:t>
              </a:r>
              <a:endParaRPr lang="ar-EG" sz="700" dirty="0"/>
            </a:p>
          </p:txBody>
        </p:sp>
      </p:grpSp>
      <p:cxnSp>
        <p:nvCxnSpPr>
          <p:cNvPr id="358" name="Straight Connector 449">
            <a:extLst>
              <a:ext uri="{FF2B5EF4-FFF2-40B4-BE49-F238E27FC236}">
                <a16:creationId xmlns:a16="http://schemas.microsoft.com/office/drawing/2014/main" id="{6657C2EA-1BC0-94D5-9689-715D4F66F267}"/>
              </a:ext>
            </a:extLst>
          </p:cNvPr>
          <p:cNvCxnSpPr>
            <a:cxnSpLocks/>
            <a:stCxn id="474" idx="2"/>
            <a:endCxn id="357" idx="1"/>
          </p:cNvCxnSpPr>
          <p:nvPr/>
        </p:nvCxnSpPr>
        <p:spPr>
          <a:xfrm>
            <a:off x="1246985" y="1053621"/>
            <a:ext cx="1388792" cy="227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Oval 176">
            <a:extLst>
              <a:ext uri="{FF2B5EF4-FFF2-40B4-BE49-F238E27FC236}">
                <a16:creationId xmlns:a16="http://schemas.microsoft.com/office/drawing/2014/main" id="{A8652601-155E-ACAF-C15B-FFCA1A311B84}"/>
              </a:ext>
            </a:extLst>
          </p:cNvPr>
          <p:cNvSpPr/>
          <p:nvPr/>
        </p:nvSpPr>
        <p:spPr>
          <a:xfrm>
            <a:off x="-6095836" y="3698580"/>
            <a:ext cx="1394850" cy="4441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StateID</a:t>
            </a:r>
            <a:endParaRPr lang="ar-EG" sz="1400" dirty="0"/>
          </a:p>
        </p:txBody>
      </p:sp>
      <p:cxnSp>
        <p:nvCxnSpPr>
          <p:cNvPr id="360" name="Straight Connector 175">
            <a:extLst>
              <a:ext uri="{FF2B5EF4-FFF2-40B4-BE49-F238E27FC236}">
                <a16:creationId xmlns:a16="http://schemas.microsoft.com/office/drawing/2014/main" id="{FEB80BE0-6ADB-1147-901A-F1EDFAD8FB59}"/>
              </a:ext>
            </a:extLst>
          </p:cNvPr>
          <p:cNvCxnSpPr>
            <a:cxnSpLocks/>
            <a:stCxn id="359" idx="4"/>
            <a:endCxn id="180" idx="0"/>
          </p:cNvCxnSpPr>
          <p:nvPr/>
        </p:nvCxnSpPr>
        <p:spPr>
          <a:xfrm>
            <a:off x="-5398411" y="4142716"/>
            <a:ext cx="512770" cy="1047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111</Words>
  <Application>Microsoft Office PowerPoint</Application>
  <PresentationFormat>شاشة عريضة</PresentationFormat>
  <Paragraphs>105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Talima</cp:lastModifiedBy>
  <cp:revision>29</cp:revision>
  <dcterms:created xsi:type="dcterms:W3CDTF">2021-04-30T21:34:40Z</dcterms:created>
  <dcterms:modified xsi:type="dcterms:W3CDTF">2022-05-17T19:23:53Z</dcterms:modified>
</cp:coreProperties>
</file>