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D9E8FE-7EFC-46E1-9D34-80D6CD5B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02109C2-BCFA-4C6E-BC51-1B96C280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69C16D-BF92-40B5-B229-6DCDAB2C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7FDB8FC-618C-42AF-9439-7257547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786C07D-42D9-4C5F-9F42-F0C12C3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24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DC96AC-D98C-4E30-B7E2-3ED14A1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55B2088-AC9E-4F8B-AAE4-6370864D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B82ED8-CAED-4B4E-AEEF-44376A45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29A9934-558D-4031-BEE3-F7E6798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02B8C8F-74A0-4228-B572-5B55441F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537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93B546E-4D14-493A-8BF6-456C376AC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1CBCF06-F163-42C5-B5D1-5B2C8EB4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98580C-DB58-4705-96A3-70EBB21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AD2E7F6-A1D3-4EDB-BF8B-DC290143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0F52CD8-DF73-4AB1-8822-F7EBA962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34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009B0B-D278-435E-9987-104C946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AAC8A7B-8ED7-410A-9F34-0F24A5F6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7394433-1C6F-4073-A5C6-5A70F0F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73FB57F-6973-417F-B65B-45BD38E2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326740D-9B9C-4AD2-93B0-D797C16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39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8CB7EE-A04D-42FE-AEF9-BBB9261D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7FA0DEE-FF48-49B2-BCA8-66B333D2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575380-AF3D-41A1-99C2-300E3DAF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BC6C47-27F7-446E-9289-F767C95A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41C51C8-4964-4214-9B95-CDC4C1E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9ADA9E-D4D0-4B9F-B770-376AF6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20070D1-BB90-4D82-A3EC-ED2666431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3F7AF5C-4C5C-4241-B912-1F658F28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813C4F5-88E4-4B6A-8FD7-E7E6764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3CA97E7-E5A2-4233-BF34-462357F5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BFDD814-EF46-479A-A5C3-DF5F6E42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71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D85670-7C38-4E95-992D-88C766C6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7F9CF5-2C3B-4422-BD78-68F9562C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966AC2B-55D6-4560-BD72-31E9F4C2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2D974C8-2A68-4EB7-B869-DEF6EC3E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F642A26-B446-4BA8-B01C-8C693FC44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90E6FAC-05AF-466D-95A0-9A7F4D09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BDFE06F-BEA0-4048-A2B9-5B3771E3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3BEB98E-ACDF-4BFA-8F82-FEC09BD5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01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C4A40DC-D381-463A-A905-1C02B48B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8EC5395-B0A6-4FCA-ADB6-11A21823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F417F2EF-CFB5-4F14-BA75-2135E3CA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C26805A-7423-46D2-876D-CE9ED0F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00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7578D09-832C-4E36-9769-3C5560DB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84EEF44-BF09-44AA-B44A-80796A15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5F863C1-2ED5-406A-AEE8-8FDD46C3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9600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F12316-5E8F-4E70-9D40-A76D49CB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602DFE-351C-458B-B882-35D886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180CEEE-4491-4A4A-8FE8-320AB1BA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93AEE77-167D-4AC6-BA70-509C15C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ED7B237-17FF-4C50-8D59-DC43C6D3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F8DD19A-0BD1-4A76-A6D0-A00A818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34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9EFD0D-1BCD-4088-99F0-3BC38E6B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6552F3E6-3EAF-49FE-AA78-D43B3E3CF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3ED5F9A-C806-45BB-BFA6-9D1000E5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EF0BC12-4AD0-4C43-8BBF-23A5AFEE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980AF02-0F64-4A30-BA7C-4596E03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4F72439-8A55-49D9-AF18-656B3800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70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79A3E74-4267-491B-A302-A5B2308F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74824A-348D-4263-92F8-3ED6E9EE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03AEB5-49FC-4717-8600-2062CA2A4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2362-6124-4C8A-9B3A-13F9DC571C9C}" type="datetimeFigureOut">
              <a:rPr lang="ar-EG" smtClean="0"/>
              <a:t>23/10/1442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B519AF-C5E7-4164-BF43-80D91295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1980DD2-3610-4074-8CF7-A975D55B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3781-0F6E-4268-97CC-80AA91C9C55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13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14">
            <a:extLst>
              <a:ext uri="{FF2B5EF4-FFF2-40B4-BE49-F238E27FC236}">
                <a16:creationId xmlns:a16="http://schemas.microsoft.com/office/drawing/2014/main" id="{296786A6-B075-48B8-85A0-6ADDF65717F2}"/>
              </a:ext>
            </a:extLst>
          </p:cNvPr>
          <p:cNvGrpSpPr/>
          <p:nvPr/>
        </p:nvGrpSpPr>
        <p:grpSpPr>
          <a:xfrm>
            <a:off x="78543" y="2454572"/>
            <a:ext cx="607859" cy="1444746"/>
            <a:chOff x="1476624" y="812754"/>
            <a:chExt cx="1042047" cy="2695936"/>
          </a:xfrm>
        </p:grpSpPr>
        <p:pic>
          <p:nvPicPr>
            <p:cNvPr id="9" name="صورة 12">
              <a:extLst>
                <a:ext uri="{FF2B5EF4-FFF2-40B4-BE49-F238E27FC236}">
                  <a16:creationId xmlns:a16="http://schemas.microsoft.com/office/drawing/2014/main" id="{19002534-55EE-4BF4-B14F-ADA05AB2B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7"/>
            </a:xfrm>
            <a:prstGeom prst="rect">
              <a:avLst/>
            </a:prstGeom>
          </p:spPr>
        </p:pic>
        <p:sp>
          <p:nvSpPr>
            <p:cNvPr id="10" name="مربع نص 13">
              <a:extLst>
                <a:ext uri="{FF2B5EF4-FFF2-40B4-BE49-F238E27FC236}">
                  <a16:creationId xmlns:a16="http://schemas.microsoft.com/office/drawing/2014/main" id="{26E70CE4-5451-45FA-8D0A-33398E4023A7}"/>
                </a:ext>
              </a:extLst>
            </p:cNvPr>
            <p:cNvSpPr txBox="1"/>
            <p:nvPr/>
          </p:nvSpPr>
          <p:spPr>
            <a:xfrm>
              <a:off x="1476624" y="2991802"/>
              <a:ext cx="1042047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Admin</a:t>
              </a:r>
              <a:endParaRPr lang="ar-EG" b="1" dirty="0"/>
            </a:p>
          </p:txBody>
        </p:sp>
      </p:grpSp>
      <p:grpSp>
        <p:nvGrpSpPr>
          <p:cNvPr id="14" name="مجموعة 22">
            <a:extLst>
              <a:ext uri="{FF2B5EF4-FFF2-40B4-BE49-F238E27FC236}">
                <a16:creationId xmlns:a16="http://schemas.microsoft.com/office/drawing/2014/main" id="{C6990375-1606-4C80-BF9F-43193833A3C0}"/>
              </a:ext>
            </a:extLst>
          </p:cNvPr>
          <p:cNvGrpSpPr/>
          <p:nvPr/>
        </p:nvGrpSpPr>
        <p:grpSpPr>
          <a:xfrm>
            <a:off x="4769420" y="1029700"/>
            <a:ext cx="619080" cy="1380806"/>
            <a:chOff x="1456641" y="812754"/>
            <a:chExt cx="1061283" cy="2576623"/>
          </a:xfrm>
        </p:grpSpPr>
        <p:pic>
          <p:nvPicPr>
            <p:cNvPr id="15" name="صورة 23">
              <a:extLst>
                <a:ext uri="{FF2B5EF4-FFF2-40B4-BE49-F238E27FC236}">
                  <a16:creationId xmlns:a16="http://schemas.microsoft.com/office/drawing/2014/main" id="{65E4B2A6-6289-49AE-BE79-A367CA322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8"/>
            </a:xfrm>
            <a:prstGeom prst="rect">
              <a:avLst/>
            </a:prstGeom>
          </p:spPr>
        </p:pic>
        <p:sp>
          <p:nvSpPr>
            <p:cNvPr id="16" name="مربع نص 24">
              <a:extLst>
                <a:ext uri="{FF2B5EF4-FFF2-40B4-BE49-F238E27FC236}">
                  <a16:creationId xmlns:a16="http://schemas.microsoft.com/office/drawing/2014/main" id="{083E4E19-8B09-4DC8-87D3-78ABEDBC6C6F}"/>
                </a:ext>
              </a:extLst>
            </p:cNvPr>
            <p:cNvSpPr txBox="1"/>
            <p:nvPr/>
          </p:nvSpPr>
          <p:spPr>
            <a:xfrm>
              <a:off x="1456641" y="2872489"/>
              <a:ext cx="1061283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Officer</a:t>
              </a:r>
              <a:endParaRPr lang="ar-EG" b="1" dirty="0"/>
            </a:p>
          </p:txBody>
        </p:sp>
      </p:grp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E3990E5-E3E0-4E1C-8B16-40C258FB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" y="1434359"/>
            <a:ext cx="39338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BEFFF50-056D-48DD-8141-F846D517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6" y="0"/>
            <a:ext cx="3933825" cy="37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7135053-BDE5-41C9-847A-284333EC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19" y="3474853"/>
            <a:ext cx="4102839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مجموعة 25">
            <a:extLst>
              <a:ext uri="{FF2B5EF4-FFF2-40B4-BE49-F238E27FC236}">
                <a16:creationId xmlns:a16="http://schemas.microsoft.com/office/drawing/2014/main" id="{6AF23A56-6C5C-4EB2-96E8-E2AD5E648599}"/>
              </a:ext>
            </a:extLst>
          </p:cNvPr>
          <p:cNvGrpSpPr/>
          <p:nvPr/>
        </p:nvGrpSpPr>
        <p:grpSpPr>
          <a:xfrm>
            <a:off x="4763489" y="3597754"/>
            <a:ext cx="548639" cy="1444746"/>
            <a:chOff x="1489166" y="812754"/>
            <a:chExt cx="940526" cy="2695936"/>
          </a:xfrm>
        </p:grpSpPr>
        <p:pic>
          <p:nvPicPr>
            <p:cNvPr id="24" name="صورة 26">
              <a:extLst>
                <a:ext uri="{FF2B5EF4-FFF2-40B4-BE49-F238E27FC236}">
                  <a16:creationId xmlns:a16="http://schemas.microsoft.com/office/drawing/2014/main" id="{E7977482-8F48-4B5A-9048-9A01FF4CB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99" b="98160" l="10000" r="90000">
                          <a14:foregroundMark x1="75172" y1="8998" x2="60345" y2="3272"/>
                          <a14:foregroundMark x1="60345" y1="3272" x2="42069" y2="4703"/>
                          <a14:foregroundMark x1="42069" y1="4703" x2="32069" y2="9407"/>
                          <a14:foregroundMark x1="36897" y1="89775" x2="24828" y2="97955"/>
                          <a14:foregroundMark x1="24828" y1="97955" x2="26552" y2="98160"/>
                        </a14:backgroundRemoval>
                      </a14:imgEffect>
                    </a14:imgLayer>
                  </a14:imgProps>
                </a:ext>
              </a:extLst>
            </a:blip>
            <a:srcRect l="14660" r="11093"/>
            <a:stretch/>
          </p:blipFill>
          <p:spPr>
            <a:xfrm>
              <a:off x="1489166" y="812754"/>
              <a:ext cx="940526" cy="2136027"/>
            </a:xfrm>
            <a:prstGeom prst="rect">
              <a:avLst/>
            </a:prstGeom>
          </p:spPr>
        </p:pic>
        <p:sp>
          <p:nvSpPr>
            <p:cNvPr id="25" name="مربع نص 27">
              <a:extLst>
                <a:ext uri="{FF2B5EF4-FFF2-40B4-BE49-F238E27FC236}">
                  <a16:creationId xmlns:a16="http://schemas.microsoft.com/office/drawing/2014/main" id="{E524ADFC-FAE4-4A69-8433-C3E01529C73C}"/>
                </a:ext>
              </a:extLst>
            </p:cNvPr>
            <p:cNvSpPr txBox="1"/>
            <p:nvPr/>
          </p:nvSpPr>
          <p:spPr>
            <a:xfrm>
              <a:off x="1552447" y="2991802"/>
              <a:ext cx="813962" cy="5168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User</a:t>
              </a:r>
              <a:endParaRPr lang="ar-EG" b="1" dirty="0"/>
            </a:p>
          </p:txBody>
        </p:sp>
      </p:grpSp>
      <p:cxnSp>
        <p:nvCxnSpPr>
          <p:cNvPr id="26" name="رابط مستقيم 158">
            <a:extLst>
              <a:ext uri="{FF2B5EF4-FFF2-40B4-BE49-F238E27FC236}">
                <a16:creationId xmlns:a16="http://schemas.microsoft.com/office/drawing/2014/main" id="{559DC78A-78F7-412A-AF60-6938C977C2B9}"/>
              </a:ext>
            </a:extLst>
          </p:cNvPr>
          <p:cNvCxnSpPr>
            <a:cxnSpLocks/>
            <a:stCxn id="9" idx="3"/>
            <a:endCxn id="27" idx="2"/>
          </p:cNvCxnSpPr>
          <p:nvPr/>
        </p:nvCxnSpPr>
        <p:spPr>
          <a:xfrm flipV="1">
            <a:off x="634498" y="2387719"/>
            <a:ext cx="1812818" cy="63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مستطيل: زوايا مستديرة 161">
            <a:extLst>
              <a:ext uri="{FF2B5EF4-FFF2-40B4-BE49-F238E27FC236}">
                <a16:creationId xmlns:a16="http://schemas.microsoft.com/office/drawing/2014/main" id="{60B70304-577E-47A6-A659-C6D8E68B839C}"/>
              </a:ext>
            </a:extLst>
          </p:cNvPr>
          <p:cNvSpPr/>
          <p:nvPr/>
        </p:nvSpPr>
        <p:spPr>
          <a:xfrm>
            <a:off x="2447316" y="2079744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Add Officers </a:t>
            </a:r>
            <a:endParaRPr lang="ar-EG" sz="1400" dirty="0"/>
          </a:p>
        </p:txBody>
      </p:sp>
      <p:sp>
        <p:nvSpPr>
          <p:cNvPr id="28" name="مستطيل: زوايا مستديرة 165">
            <a:extLst>
              <a:ext uri="{FF2B5EF4-FFF2-40B4-BE49-F238E27FC236}">
                <a16:creationId xmlns:a16="http://schemas.microsoft.com/office/drawing/2014/main" id="{549FCC7A-A653-4864-8C19-4916790BD3E8}"/>
              </a:ext>
            </a:extLst>
          </p:cNvPr>
          <p:cNvSpPr/>
          <p:nvPr/>
        </p:nvSpPr>
        <p:spPr>
          <a:xfrm>
            <a:off x="2447316" y="2931808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Update Officers</a:t>
            </a:r>
            <a:endParaRPr lang="ar-EG" sz="1400" dirty="0"/>
          </a:p>
        </p:txBody>
      </p:sp>
      <p:cxnSp>
        <p:nvCxnSpPr>
          <p:cNvPr id="29" name="رابط مستقيم 166">
            <a:extLst>
              <a:ext uri="{FF2B5EF4-FFF2-40B4-BE49-F238E27FC236}">
                <a16:creationId xmlns:a16="http://schemas.microsoft.com/office/drawing/2014/main" id="{156C420C-1B8A-4A93-B6C2-9997CC84B456}"/>
              </a:ext>
            </a:extLst>
          </p:cNvPr>
          <p:cNvCxnSpPr>
            <a:cxnSpLocks/>
            <a:stCxn id="9" idx="3"/>
            <a:endCxn id="30" idx="2"/>
          </p:cNvCxnSpPr>
          <p:nvPr/>
        </p:nvCxnSpPr>
        <p:spPr>
          <a:xfrm>
            <a:off x="634498" y="3026918"/>
            <a:ext cx="1813519" cy="1077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مستطيل: زوايا مستديرة 169">
            <a:extLst>
              <a:ext uri="{FF2B5EF4-FFF2-40B4-BE49-F238E27FC236}">
                <a16:creationId xmlns:a16="http://schemas.microsoft.com/office/drawing/2014/main" id="{3121A41D-536F-4F2F-8101-94978C59A1E1}"/>
              </a:ext>
            </a:extLst>
          </p:cNvPr>
          <p:cNvSpPr/>
          <p:nvPr/>
        </p:nvSpPr>
        <p:spPr>
          <a:xfrm>
            <a:off x="2448017" y="3796372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 Reports</a:t>
            </a:r>
            <a:endParaRPr lang="ar-EG" sz="1400" dirty="0"/>
          </a:p>
        </p:txBody>
      </p:sp>
      <p:cxnSp>
        <p:nvCxnSpPr>
          <p:cNvPr id="31" name="رابط مستقيم 170">
            <a:extLst>
              <a:ext uri="{FF2B5EF4-FFF2-40B4-BE49-F238E27FC236}">
                <a16:creationId xmlns:a16="http://schemas.microsoft.com/office/drawing/2014/main" id="{C49B50D4-C97A-4BAB-A0BD-C3B34F1D9CAC}"/>
              </a:ext>
            </a:extLst>
          </p:cNvPr>
          <p:cNvCxnSpPr>
            <a:cxnSpLocks/>
            <a:stCxn id="28" idx="2"/>
            <a:endCxn id="9" idx="3"/>
          </p:cNvCxnSpPr>
          <p:nvPr/>
        </p:nvCxnSpPr>
        <p:spPr>
          <a:xfrm flipH="1" flipV="1">
            <a:off x="634498" y="3026918"/>
            <a:ext cx="1812818" cy="212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مستطيل: زوايا مستديرة 72">
            <a:extLst>
              <a:ext uri="{FF2B5EF4-FFF2-40B4-BE49-F238E27FC236}">
                <a16:creationId xmlns:a16="http://schemas.microsoft.com/office/drawing/2014/main" id="{F5A507A0-0532-420A-BD39-BAB4E2C43760}"/>
              </a:ext>
            </a:extLst>
          </p:cNvPr>
          <p:cNvSpPr/>
          <p:nvPr/>
        </p:nvSpPr>
        <p:spPr>
          <a:xfrm>
            <a:off x="8355895" y="689960"/>
            <a:ext cx="1203602" cy="6807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Check new requests</a:t>
            </a:r>
            <a:endParaRPr lang="ar-EG" sz="1400" dirty="0"/>
          </a:p>
        </p:txBody>
      </p:sp>
      <p:sp>
        <p:nvSpPr>
          <p:cNvPr id="64" name="مستطيل: زوايا مستديرة 79">
            <a:extLst>
              <a:ext uri="{FF2B5EF4-FFF2-40B4-BE49-F238E27FC236}">
                <a16:creationId xmlns:a16="http://schemas.microsoft.com/office/drawing/2014/main" id="{2668630C-4A7F-4C81-827C-79623DEAC829}"/>
              </a:ext>
            </a:extLst>
          </p:cNvPr>
          <p:cNvSpPr/>
          <p:nvPr/>
        </p:nvSpPr>
        <p:spPr>
          <a:xfrm>
            <a:off x="8396098" y="1490927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Accept requests</a:t>
            </a:r>
            <a:endParaRPr lang="ar-EG" sz="1200" dirty="0"/>
          </a:p>
        </p:txBody>
      </p:sp>
      <p:sp>
        <p:nvSpPr>
          <p:cNvPr id="65" name="مستطيل: زوايا مستديرة 80">
            <a:extLst>
              <a:ext uri="{FF2B5EF4-FFF2-40B4-BE49-F238E27FC236}">
                <a16:creationId xmlns:a16="http://schemas.microsoft.com/office/drawing/2014/main" id="{8609B4E5-583E-49ED-B7BA-22A57DCB7662}"/>
              </a:ext>
            </a:extLst>
          </p:cNvPr>
          <p:cNvSpPr/>
          <p:nvPr/>
        </p:nvSpPr>
        <p:spPr>
          <a:xfrm>
            <a:off x="8396098" y="2572024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Reject requests</a:t>
            </a:r>
            <a:endParaRPr lang="ar-EG" sz="1200" dirty="0"/>
          </a:p>
        </p:txBody>
      </p:sp>
      <p:cxnSp>
        <p:nvCxnSpPr>
          <p:cNvPr id="66" name="رابط كسهم مستقيم 1042">
            <a:extLst>
              <a:ext uri="{FF2B5EF4-FFF2-40B4-BE49-F238E27FC236}">
                <a16:creationId xmlns:a16="http://schemas.microsoft.com/office/drawing/2014/main" id="{10ED2EAB-7497-45D9-B291-38667912E399}"/>
              </a:ext>
            </a:extLst>
          </p:cNvPr>
          <p:cNvCxnSpPr>
            <a:cxnSpLocks/>
            <a:stCxn id="65" idx="0"/>
            <a:endCxn id="64" idx="4"/>
          </p:cNvCxnSpPr>
          <p:nvPr/>
        </p:nvCxnSpPr>
        <p:spPr>
          <a:xfrm flipV="1">
            <a:off x="8957696" y="2106877"/>
            <a:ext cx="0" cy="4651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90">
            <a:extLst>
              <a:ext uri="{FF2B5EF4-FFF2-40B4-BE49-F238E27FC236}">
                <a16:creationId xmlns:a16="http://schemas.microsoft.com/office/drawing/2014/main" id="{374A6DA2-2826-4EDD-9235-556D2FC22900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8957696" y="1370675"/>
            <a:ext cx="0" cy="12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رابط مستقيم 1054">
            <a:extLst>
              <a:ext uri="{FF2B5EF4-FFF2-40B4-BE49-F238E27FC236}">
                <a16:creationId xmlns:a16="http://schemas.microsoft.com/office/drawing/2014/main" id="{C49724FC-2743-4054-8FD9-31A96E730E9E}"/>
              </a:ext>
            </a:extLst>
          </p:cNvPr>
          <p:cNvCxnSpPr>
            <a:cxnSpLocks/>
            <a:stCxn id="65" idx="6"/>
            <a:endCxn id="70" idx="0"/>
          </p:cNvCxnSpPr>
          <p:nvPr/>
        </p:nvCxnSpPr>
        <p:spPr>
          <a:xfrm>
            <a:off x="9519293" y="2879999"/>
            <a:ext cx="564638" cy="485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مجموعة 1061">
            <a:extLst>
              <a:ext uri="{FF2B5EF4-FFF2-40B4-BE49-F238E27FC236}">
                <a16:creationId xmlns:a16="http://schemas.microsoft.com/office/drawing/2014/main" id="{B1A67A00-1ED7-4F58-AC91-3168E5334C3F}"/>
              </a:ext>
            </a:extLst>
          </p:cNvPr>
          <p:cNvGrpSpPr/>
          <p:nvPr/>
        </p:nvGrpSpPr>
        <p:grpSpPr>
          <a:xfrm>
            <a:off x="10083931" y="2620551"/>
            <a:ext cx="1724485" cy="618965"/>
            <a:chOff x="7105654" y="4914897"/>
            <a:chExt cx="1724485" cy="618965"/>
          </a:xfrm>
        </p:grpSpPr>
        <p:sp>
          <p:nvSpPr>
            <p:cNvPr id="70" name="مستطيل: زاوية مطوية 1052">
              <a:extLst>
                <a:ext uri="{FF2B5EF4-FFF2-40B4-BE49-F238E27FC236}">
                  <a16:creationId xmlns:a16="http://schemas.microsoft.com/office/drawing/2014/main" id="{B9F217ED-FE31-4C78-98E3-7CCFF1C46F9F}"/>
                </a:ext>
              </a:extLst>
            </p:cNvPr>
            <p:cNvSpPr/>
            <p:nvPr/>
          </p:nvSpPr>
          <p:spPr>
            <a:xfrm rot="16200000">
              <a:off x="7558841" y="4461710"/>
              <a:ext cx="615953" cy="1522328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71" name="مربع نص 1057">
              <a:extLst>
                <a:ext uri="{FF2B5EF4-FFF2-40B4-BE49-F238E27FC236}">
                  <a16:creationId xmlns:a16="http://schemas.microsoft.com/office/drawing/2014/main" id="{A07BD4F0-E48B-4362-A560-7A92C8B8657A}"/>
                </a:ext>
              </a:extLst>
            </p:cNvPr>
            <p:cNvSpPr txBox="1"/>
            <p:nvPr/>
          </p:nvSpPr>
          <p:spPr>
            <a:xfrm>
              <a:off x="7302627" y="4949087"/>
              <a:ext cx="1527512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600" dirty="0"/>
                <a:t>Data is not correct </a:t>
              </a:r>
              <a:endParaRPr lang="ar-EG" sz="1600" dirty="0"/>
            </a:p>
          </p:txBody>
        </p:sp>
      </p:grpSp>
      <p:cxnSp>
        <p:nvCxnSpPr>
          <p:cNvPr id="72" name="رابط كسهم مستقيم 114">
            <a:extLst>
              <a:ext uri="{FF2B5EF4-FFF2-40B4-BE49-F238E27FC236}">
                <a16:creationId xmlns:a16="http://schemas.microsoft.com/office/drawing/2014/main" id="{F6B110DB-CE84-4CEF-8E7A-0696A78E7399}"/>
              </a:ext>
            </a:extLst>
          </p:cNvPr>
          <p:cNvCxnSpPr>
            <a:cxnSpLocks/>
            <a:stCxn id="65" idx="2"/>
            <a:endCxn id="74" idx="6"/>
          </p:cNvCxnSpPr>
          <p:nvPr/>
        </p:nvCxnSpPr>
        <p:spPr>
          <a:xfrm flipH="1">
            <a:off x="7586786" y="2879999"/>
            <a:ext cx="80931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مربع نص 116">
            <a:extLst>
              <a:ext uri="{FF2B5EF4-FFF2-40B4-BE49-F238E27FC236}">
                <a16:creationId xmlns:a16="http://schemas.microsoft.com/office/drawing/2014/main" id="{8CF14F15-DB1C-41FF-8FB2-97DD236E7D60}"/>
              </a:ext>
            </a:extLst>
          </p:cNvPr>
          <p:cNvSpPr txBox="1"/>
          <p:nvPr/>
        </p:nvSpPr>
        <p:spPr>
          <a:xfrm>
            <a:off x="7471413" y="2839407"/>
            <a:ext cx="97799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&lt;&lt;include&gt;&gt;</a:t>
            </a:r>
            <a:endParaRPr lang="ar-EG" sz="1100" dirty="0"/>
          </a:p>
        </p:txBody>
      </p:sp>
      <p:sp>
        <p:nvSpPr>
          <p:cNvPr id="74" name="مستطيل: زوايا مستديرة 125">
            <a:extLst>
              <a:ext uri="{FF2B5EF4-FFF2-40B4-BE49-F238E27FC236}">
                <a16:creationId xmlns:a16="http://schemas.microsoft.com/office/drawing/2014/main" id="{50B82EFC-4632-4ECF-8DE5-71FE509F3722}"/>
              </a:ext>
            </a:extLst>
          </p:cNvPr>
          <p:cNvSpPr/>
          <p:nvPr/>
        </p:nvSpPr>
        <p:spPr>
          <a:xfrm>
            <a:off x="6463591" y="2572024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1100" dirty="0"/>
              <a:t>Send correction request</a:t>
            </a:r>
            <a:endParaRPr lang="ar-EG" sz="1100" dirty="0"/>
          </a:p>
        </p:txBody>
      </p:sp>
      <p:sp>
        <p:nvSpPr>
          <p:cNvPr id="75" name="مستطيل: زوايا مستديرة 135">
            <a:extLst>
              <a:ext uri="{FF2B5EF4-FFF2-40B4-BE49-F238E27FC236}">
                <a16:creationId xmlns:a16="http://schemas.microsoft.com/office/drawing/2014/main" id="{1F5F93BC-91D4-4948-9F80-C9B255FAB4DC}"/>
              </a:ext>
            </a:extLst>
          </p:cNvPr>
          <p:cNvSpPr/>
          <p:nvPr/>
        </p:nvSpPr>
        <p:spPr>
          <a:xfrm>
            <a:off x="6463591" y="550710"/>
            <a:ext cx="1302309" cy="6288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/>
              <a:t>Requests status</a:t>
            </a:r>
            <a:endParaRPr lang="ar-EG" sz="1400" dirty="0"/>
          </a:p>
        </p:txBody>
      </p:sp>
      <p:cxnSp>
        <p:nvCxnSpPr>
          <p:cNvPr id="76" name="رابط مستقيم 153">
            <a:extLst>
              <a:ext uri="{FF2B5EF4-FFF2-40B4-BE49-F238E27FC236}">
                <a16:creationId xmlns:a16="http://schemas.microsoft.com/office/drawing/2014/main" id="{42926485-1A97-4907-B6C0-54E190316D04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 flipV="1">
            <a:off x="5206803" y="162616"/>
            <a:ext cx="1256788" cy="7025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مجموعة 155">
            <a:extLst>
              <a:ext uri="{FF2B5EF4-FFF2-40B4-BE49-F238E27FC236}">
                <a16:creationId xmlns:a16="http://schemas.microsoft.com/office/drawing/2014/main" id="{6502C8AD-00D4-477E-8625-8E42BBB6B97D}"/>
              </a:ext>
            </a:extLst>
          </p:cNvPr>
          <p:cNvGrpSpPr/>
          <p:nvPr/>
        </p:nvGrpSpPr>
        <p:grpSpPr>
          <a:xfrm>
            <a:off x="4171409" y="100761"/>
            <a:ext cx="2070787" cy="800520"/>
            <a:chOff x="7052275" y="4914897"/>
            <a:chExt cx="2026859" cy="800520"/>
          </a:xfrm>
        </p:grpSpPr>
        <p:sp>
          <p:nvSpPr>
            <p:cNvPr id="78" name="مستطيل: زاوية مطوية 156">
              <a:extLst>
                <a:ext uri="{FF2B5EF4-FFF2-40B4-BE49-F238E27FC236}">
                  <a16:creationId xmlns:a16="http://schemas.microsoft.com/office/drawing/2014/main" id="{45990345-F4DD-4926-9FFE-31FDF97BB1FC}"/>
                </a:ext>
              </a:extLst>
            </p:cNvPr>
            <p:cNvSpPr/>
            <p:nvPr/>
          </p:nvSpPr>
          <p:spPr>
            <a:xfrm rot="16200000">
              <a:off x="7567187" y="4453364"/>
              <a:ext cx="800520" cy="1723585"/>
            </a:xfrm>
            <a:prstGeom prst="foldedCorner">
              <a:avLst>
                <a:gd name="adj" fmla="val 361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79" name="مربع نص 157">
              <a:extLst>
                <a:ext uri="{FF2B5EF4-FFF2-40B4-BE49-F238E27FC236}">
                  <a16:creationId xmlns:a16="http://schemas.microsoft.com/office/drawing/2014/main" id="{DCD2031D-FCEC-49A5-A077-317408FD6E11}"/>
                </a:ext>
              </a:extLst>
            </p:cNvPr>
            <p:cNvSpPr txBox="1"/>
            <p:nvPr/>
          </p:nvSpPr>
          <p:spPr>
            <a:xfrm>
              <a:off x="7052275" y="4976752"/>
              <a:ext cx="2026859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view if the rejected </a:t>
              </a:r>
            </a:p>
            <a:p>
              <a:pPr lvl="1" algn="ctr"/>
              <a:r>
                <a:rPr lang="en-US" sz="1400" dirty="0">
                  <a:latin typeface="Calibri" panose="020F0502020204030204" pitchFamily="34" charset="0"/>
                  <a:cs typeface="Arial" panose="020B0604020202020204" pitchFamily="34" charset="0"/>
                </a:rPr>
                <a:t>Requests are corrected or not</a:t>
              </a:r>
              <a:endParaRPr lang="ar-EG" sz="1200" dirty="0"/>
            </a:p>
          </p:txBody>
        </p:sp>
      </p:grpSp>
      <p:sp>
        <p:nvSpPr>
          <p:cNvPr id="80" name="مربع نص 58">
            <a:extLst>
              <a:ext uri="{FF2B5EF4-FFF2-40B4-BE49-F238E27FC236}">
                <a16:creationId xmlns:a16="http://schemas.microsoft.com/office/drawing/2014/main" id="{4CD97035-0E76-45CF-ABA2-FDFBB83A04B3}"/>
              </a:ext>
            </a:extLst>
          </p:cNvPr>
          <p:cNvSpPr txBox="1"/>
          <p:nvPr/>
        </p:nvSpPr>
        <p:spPr>
          <a:xfrm>
            <a:off x="8074137" y="2292875"/>
            <a:ext cx="97799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&lt;&lt;extend&gt;&gt;</a:t>
            </a:r>
            <a:endParaRPr lang="ar-EG" sz="1100" dirty="0"/>
          </a:p>
        </p:txBody>
      </p:sp>
      <p:cxnSp>
        <p:nvCxnSpPr>
          <p:cNvPr id="102" name="رابط مستقيم 158">
            <a:extLst>
              <a:ext uri="{FF2B5EF4-FFF2-40B4-BE49-F238E27FC236}">
                <a16:creationId xmlns:a16="http://schemas.microsoft.com/office/drawing/2014/main" id="{84792ADE-8146-4F92-8FA5-22C56A190D22}"/>
              </a:ext>
            </a:extLst>
          </p:cNvPr>
          <p:cNvCxnSpPr>
            <a:cxnSpLocks/>
            <a:stCxn id="15" idx="3"/>
            <a:endCxn id="63" idx="3"/>
          </p:cNvCxnSpPr>
          <p:nvPr/>
        </p:nvCxnSpPr>
        <p:spPr>
          <a:xfrm flipV="1">
            <a:off x="5337032" y="1270987"/>
            <a:ext cx="3195126" cy="331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رابط مستقيم 158">
            <a:extLst>
              <a:ext uri="{FF2B5EF4-FFF2-40B4-BE49-F238E27FC236}">
                <a16:creationId xmlns:a16="http://schemas.microsoft.com/office/drawing/2014/main" id="{44BBE622-43D2-4869-8046-6EA568E630B6}"/>
              </a:ext>
            </a:extLst>
          </p:cNvPr>
          <p:cNvCxnSpPr>
            <a:cxnSpLocks/>
            <a:stCxn id="15" idx="3"/>
            <a:endCxn id="75" idx="2"/>
          </p:cNvCxnSpPr>
          <p:nvPr/>
        </p:nvCxnSpPr>
        <p:spPr>
          <a:xfrm flipV="1">
            <a:off x="5337032" y="865143"/>
            <a:ext cx="1126559" cy="736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رابط مستقيم 28">
            <a:extLst>
              <a:ext uri="{FF2B5EF4-FFF2-40B4-BE49-F238E27FC236}">
                <a16:creationId xmlns:a16="http://schemas.microsoft.com/office/drawing/2014/main" id="{5F3C737F-5DCC-4566-84FD-2EBB6B05F4F0}"/>
              </a:ext>
            </a:extLst>
          </p:cNvPr>
          <p:cNvCxnSpPr>
            <a:cxnSpLocks/>
            <a:stCxn id="24" idx="3"/>
            <a:endCxn id="131" idx="2"/>
          </p:cNvCxnSpPr>
          <p:nvPr/>
        </p:nvCxnSpPr>
        <p:spPr>
          <a:xfrm>
            <a:off x="5312128" y="4170100"/>
            <a:ext cx="978857" cy="155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مستطيل: زوايا مستديرة 29">
            <a:extLst>
              <a:ext uri="{FF2B5EF4-FFF2-40B4-BE49-F238E27FC236}">
                <a16:creationId xmlns:a16="http://schemas.microsoft.com/office/drawing/2014/main" id="{D2EC01DB-9D8D-403E-8413-4705745BB582}"/>
              </a:ext>
            </a:extLst>
          </p:cNvPr>
          <p:cNvSpPr/>
          <p:nvPr/>
        </p:nvSpPr>
        <p:spPr>
          <a:xfrm>
            <a:off x="6290985" y="5417254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Add member</a:t>
            </a:r>
            <a:endParaRPr lang="ar-EG" sz="1200" dirty="0"/>
          </a:p>
        </p:txBody>
      </p:sp>
      <p:sp>
        <p:nvSpPr>
          <p:cNvPr id="132" name="مربع نص 34">
            <a:extLst>
              <a:ext uri="{FF2B5EF4-FFF2-40B4-BE49-F238E27FC236}">
                <a16:creationId xmlns:a16="http://schemas.microsoft.com/office/drawing/2014/main" id="{5C105B72-E510-4B6A-80AC-BA970291F026}"/>
              </a:ext>
            </a:extLst>
          </p:cNvPr>
          <p:cNvSpPr txBox="1"/>
          <p:nvPr/>
        </p:nvSpPr>
        <p:spPr>
          <a:xfrm rot="445001">
            <a:off x="7234397" y="4904000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sp>
        <p:nvSpPr>
          <p:cNvPr id="133" name="مستطيل: زوايا مستديرة 37">
            <a:extLst>
              <a:ext uri="{FF2B5EF4-FFF2-40B4-BE49-F238E27FC236}">
                <a16:creationId xmlns:a16="http://schemas.microsoft.com/office/drawing/2014/main" id="{1B6A41AA-39AD-4364-A0D5-D025F760DDC8}"/>
              </a:ext>
            </a:extLst>
          </p:cNvPr>
          <p:cNvSpPr/>
          <p:nvPr/>
        </p:nvSpPr>
        <p:spPr>
          <a:xfrm>
            <a:off x="8363141" y="4894199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Send request</a:t>
            </a:r>
            <a:endParaRPr lang="ar-EG" sz="1400" dirty="0"/>
          </a:p>
        </p:txBody>
      </p:sp>
      <p:sp>
        <p:nvSpPr>
          <p:cNvPr id="134" name="مستطيل: زوايا مستديرة 38">
            <a:extLst>
              <a:ext uri="{FF2B5EF4-FFF2-40B4-BE49-F238E27FC236}">
                <a16:creationId xmlns:a16="http://schemas.microsoft.com/office/drawing/2014/main" id="{6DB7E0D4-40C3-4E8D-9B6B-5B1D9D89AD7D}"/>
              </a:ext>
            </a:extLst>
          </p:cNvPr>
          <p:cNvSpPr/>
          <p:nvPr/>
        </p:nvSpPr>
        <p:spPr>
          <a:xfrm>
            <a:off x="6293042" y="4407900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Update member</a:t>
            </a:r>
            <a:endParaRPr lang="ar-EG" sz="1200" dirty="0"/>
          </a:p>
        </p:txBody>
      </p:sp>
      <p:cxnSp>
        <p:nvCxnSpPr>
          <p:cNvPr id="135" name="رابط مستقيم 45">
            <a:extLst>
              <a:ext uri="{FF2B5EF4-FFF2-40B4-BE49-F238E27FC236}">
                <a16:creationId xmlns:a16="http://schemas.microsoft.com/office/drawing/2014/main" id="{56BB502E-D354-434D-8389-A3D2B38296E3}"/>
              </a:ext>
            </a:extLst>
          </p:cNvPr>
          <p:cNvCxnSpPr>
            <a:cxnSpLocks/>
            <a:stCxn id="24" idx="3"/>
            <a:endCxn id="134" idx="2"/>
          </p:cNvCxnSpPr>
          <p:nvPr/>
        </p:nvCxnSpPr>
        <p:spPr>
          <a:xfrm>
            <a:off x="5312128" y="4170100"/>
            <a:ext cx="980914" cy="54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مستطيل: زوايا مستديرة 49">
            <a:extLst>
              <a:ext uri="{FF2B5EF4-FFF2-40B4-BE49-F238E27FC236}">
                <a16:creationId xmlns:a16="http://schemas.microsoft.com/office/drawing/2014/main" id="{54B401DC-4D2B-4639-B8E6-2C0483F05EC0}"/>
              </a:ext>
            </a:extLst>
          </p:cNvPr>
          <p:cNvSpPr/>
          <p:nvPr/>
        </p:nvSpPr>
        <p:spPr>
          <a:xfrm>
            <a:off x="8126387" y="4104347"/>
            <a:ext cx="1123195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View Requests status</a:t>
            </a:r>
            <a:endParaRPr lang="ar-EG" sz="1200" dirty="0"/>
          </a:p>
        </p:txBody>
      </p:sp>
      <p:cxnSp>
        <p:nvCxnSpPr>
          <p:cNvPr id="137" name="رابط مستقيم 50">
            <a:extLst>
              <a:ext uri="{FF2B5EF4-FFF2-40B4-BE49-F238E27FC236}">
                <a16:creationId xmlns:a16="http://schemas.microsoft.com/office/drawing/2014/main" id="{8E1D615E-7BC1-467C-AFE5-D7139930824D}"/>
              </a:ext>
            </a:extLst>
          </p:cNvPr>
          <p:cNvCxnSpPr>
            <a:cxnSpLocks/>
            <a:stCxn id="24" idx="3"/>
            <a:endCxn id="136" idx="2"/>
          </p:cNvCxnSpPr>
          <p:nvPr/>
        </p:nvCxnSpPr>
        <p:spPr>
          <a:xfrm>
            <a:off x="5312128" y="4170100"/>
            <a:ext cx="2814259" cy="24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مربع نص 60">
            <a:extLst>
              <a:ext uri="{FF2B5EF4-FFF2-40B4-BE49-F238E27FC236}">
                <a16:creationId xmlns:a16="http://schemas.microsoft.com/office/drawing/2014/main" id="{26252EFC-C2BA-4B5A-AA5D-491FB892513E}"/>
              </a:ext>
            </a:extLst>
          </p:cNvPr>
          <p:cNvSpPr txBox="1"/>
          <p:nvPr/>
        </p:nvSpPr>
        <p:spPr>
          <a:xfrm rot="20000798">
            <a:off x="7266033" y="5278475"/>
            <a:ext cx="9460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ar-EG" sz="1200" dirty="0"/>
          </a:p>
        </p:txBody>
      </p:sp>
      <p:cxnSp>
        <p:nvCxnSpPr>
          <p:cNvPr id="139" name="رابط كسهم مستقيم 92">
            <a:extLst>
              <a:ext uri="{FF2B5EF4-FFF2-40B4-BE49-F238E27FC236}">
                <a16:creationId xmlns:a16="http://schemas.microsoft.com/office/drawing/2014/main" id="{A6557F55-65C3-4473-B6F4-F947BAF92020}"/>
              </a:ext>
            </a:extLst>
          </p:cNvPr>
          <p:cNvCxnSpPr>
            <a:cxnSpLocks/>
            <a:stCxn id="134" idx="4"/>
            <a:endCxn id="133" idx="2"/>
          </p:cNvCxnSpPr>
          <p:nvPr/>
        </p:nvCxnSpPr>
        <p:spPr>
          <a:xfrm>
            <a:off x="6854640" y="5023850"/>
            <a:ext cx="1508501" cy="1783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رابط كسهم مستقيم 98">
            <a:extLst>
              <a:ext uri="{FF2B5EF4-FFF2-40B4-BE49-F238E27FC236}">
                <a16:creationId xmlns:a16="http://schemas.microsoft.com/office/drawing/2014/main" id="{9BEA16E3-F253-45E0-A294-A06C792F1763}"/>
              </a:ext>
            </a:extLst>
          </p:cNvPr>
          <p:cNvCxnSpPr>
            <a:cxnSpLocks/>
            <a:stCxn id="131" idx="6"/>
            <a:endCxn id="133" idx="2"/>
          </p:cNvCxnSpPr>
          <p:nvPr/>
        </p:nvCxnSpPr>
        <p:spPr>
          <a:xfrm flipV="1">
            <a:off x="7414180" y="5202174"/>
            <a:ext cx="948961" cy="5230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رابط مستقيم 143">
            <a:extLst>
              <a:ext uri="{FF2B5EF4-FFF2-40B4-BE49-F238E27FC236}">
                <a16:creationId xmlns:a16="http://schemas.microsoft.com/office/drawing/2014/main" id="{77547581-084C-431B-851D-50CE4FB9DB31}"/>
              </a:ext>
            </a:extLst>
          </p:cNvPr>
          <p:cNvCxnSpPr>
            <a:cxnSpLocks/>
            <a:stCxn id="136" idx="6"/>
            <a:endCxn id="144" idx="0"/>
          </p:cNvCxnSpPr>
          <p:nvPr/>
        </p:nvCxnSpPr>
        <p:spPr>
          <a:xfrm flipV="1">
            <a:off x="9249582" y="3992931"/>
            <a:ext cx="1828518" cy="41939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مجموعة 144">
            <a:extLst>
              <a:ext uri="{FF2B5EF4-FFF2-40B4-BE49-F238E27FC236}">
                <a16:creationId xmlns:a16="http://schemas.microsoft.com/office/drawing/2014/main" id="{13E8DE55-D339-416B-B148-1C4F98F2C9C2}"/>
              </a:ext>
            </a:extLst>
          </p:cNvPr>
          <p:cNvGrpSpPr/>
          <p:nvPr/>
        </p:nvGrpSpPr>
        <p:grpSpPr>
          <a:xfrm>
            <a:off x="10042706" y="3931173"/>
            <a:ext cx="2070787" cy="1015865"/>
            <a:chOff x="7052855" y="4914895"/>
            <a:chExt cx="2026859" cy="1015865"/>
          </a:xfrm>
        </p:grpSpPr>
        <p:sp>
          <p:nvSpPr>
            <p:cNvPr id="143" name="مستطيل: زاوية مطوية 145">
              <a:extLst>
                <a:ext uri="{FF2B5EF4-FFF2-40B4-BE49-F238E27FC236}">
                  <a16:creationId xmlns:a16="http://schemas.microsoft.com/office/drawing/2014/main" id="{F0A93823-9F23-4777-9C80-5D75CB315196}"/>
                </a:ext>
              </a:extLst>
            </p:cNvPr>
            <p:cNvSpPr/>
            <p:nvPr/>
          </p:nvSpPr>
          <p:spPr>
            <a:xfrm rot="16200000">
              <a:off x="7448708" y="4571842"/>
              <a:ext cx="1015863" cy="1701970"/>
            </a:xfrm>
            <a:prstGeom prst="foldedCorner">
              <a:avLst>
                <a:gd name="adj" fmla="val 361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1" anchor="ctr"/>
            <a:lstStyle/>
            <a:p>
              <a:pPr algn="ctr"/>
              <a:endParaRPr lang="ar-EG" dirty="0">
                <a:solidFill>
                  <a:schemeClr val="tx1"/>
                </a:solidFill>
              </a:endParaRPr>
            </a:p>
          </p:txBody>
        </p:sp>
        <p:sp>
          <p:nvSpPr>
            <p:cNvPr id="144" name="مربع نص 146">
              <a:extLst>
                <a:ext uri="{FF2B5EF4-FFF2-40B4-BE49-F238E27FC236}">
                  <a16:creationId xmlns:a16="http://schemas.microsoft.com/office/drawing/2014/main" id="{9F694DEC-8B11-4C3D-8C7E-304B835C917D}"/>
                </a:ext>
              </a:extLst>
            </p:cNvPr>
            <p:cNvSpPr txBox="1"/>
            <p:nvPr/>
          </p:nvSpPr>
          <p:spPr>
            <a:xfrm>
              <a:off x="7052855" y="4976653"/>
              <a:ext cx="2026859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lvl="1" algn="ctr"/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view Request status and show the correction requests if exist </a:t>
              </a:r>
              <a:endParaRPr lang="ar-E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89320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AHMAD DOMA</dc:creator>
  <cp:lastModifiedBy>AHMAD DOMA</cp:lastModifiedBy>
  <cp:revision>24</cp:revision>
  <dcterms:created xsi:type="dcterms:W3CDTF">2021-04-29T20:31:40Z</dcterms:created>
  <dcterms:modified xsi:type="dcterms:W3CDTF">2021-06-03T16:46:30Z</dcterms:modified>
</cp:coreProperties>
</file>