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D9E8FE-7EFC-46E1-9D34-80D6CD5B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02109C2-BCFA-4C6E-BC51-1B96C280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69C16D-BF92-40B5-B229-6DCDAB2C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7FDB8FC-618C-42AF-9439-7257547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786C07D-42D9-4C5F-9F42-F0C12C3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24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C96AC-D98C-4E30-B7E2-3ED14A1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55B2088-AC9E-4F8B-AAE4-6370864D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B82ED8-CAED-4B4E-AEEF-44376A45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29A9934-558D-4031-BEE3-F7E6798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02B8C8F-74A0-4228-B572-5B55441F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537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93B546E-4D14-493A-8BF6-456C376AC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1CBCF06-F163-42C5-B5D1-5B2C8EB4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98580C-DB58-4705-96A3-70EBB21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AD2E7F6-A1D3-4EDB-BF8B-DC290143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0F52CD8-DF73-4AB1-8822-F7EBA962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34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009B0B-D278-435E-9987-104C946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AAC8A7B-8ED7-410A-9F34-0F24A5F6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7394433-1C6F-4073-A5C6-5A70F0F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73FB57F-6973-417F-B65B-45BD38E2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326740D-9B9C-4AD2-93B0-D797C16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39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8CB7EE-A04D-42FE-AEF9-BBB9261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7FA0DEE-FF48-49B2-BCA8-66B333D2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575380-AF3D-41A1-99C2-300E3DAF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BC6C47-27F7-446E-9289-F767C95A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41C51C8-4964-4214-9B95-CDC4C1E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9ADA9E-D4D0-4B9F-B770-376AF6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20070D1-BB90-4D82-A3EC-ED2666431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3F7AF5C-4C5C-4241-B912-1F658F28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813C4F5-88E4-4B6A-8FD7-E7E6764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3CA97E7-E5A2-4233-BF34-462357F5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BFDD814-EF46-479A-A5C3-DF5F6E42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71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D85670-7C38-4E95-992D-88C766C6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7F9CF5-2C3B-4422-BD78-68F9562C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966AC2B-55D6-4560-BD72-31E9F4C2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2D974C8-2A68-4EB7-B869-DEF6EC3E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F642A26-B446-4BA8-B01C-8C693FC44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90E6FAC-05AF-466D-95A0-9A7F4D09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BDFE06F-BEA0-4048-A2B9-5B3771E3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3BEB98E-ACDF-4BFA-8F82-FEC09BD5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01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C4A40DC-D381-463A-A905-1C02B48B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8EC5395-B0A6-4FCA-ADB6-11A21823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417F2EF-CFB5-4F14-BA75-2135E3CA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C26805A-7423-46D2-876D-CE9ED0F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00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7578D09-832C-4E36-9769-3C5560DB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84EEF44-BF09-44AA-B44A-80796A15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5F863C1-2ED5-406A-AEE8-8FDD46C3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9600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F12316-5E8F-4E70-9D40-A76D49CB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602DFE-351C-458B-B882-35D886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180CEEE-4491-4A4A-8FE8-320AB1BA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93AEE77-167D-4AC6-BA70-509C15C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ED7B237-17FF-4C50-8D59-DC43C6D3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F8DD19A-0BD1-4A76-A6D0-A00A818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34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9EFD0D-1BCD-4088-99F0-3BC38E6B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6552F3E6-3EAF-49FE-AA78-D43B3E3CF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3ED5F9A-C806-45BB-BFA6-9D1000E5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EF0BC12-4AD0-4C43-8BBF-23A5AFEE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980AF02-0F64-4A30-BA7C-4596E03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4F72439-8A55-49D9-AF18-656B3800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70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79A3E74-4267-491B-A302-A5B2308F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74824A-348D-4263-92F8-3ED6E9EE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03AEB5-49FC-4717-8600-2062CA2A4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2362-6124-4C8A-9B3A-13F9DC571C9C}" type="datetimeFigureOut">
              <a:rPr lang="ar-EG" smtClean="0"/>
              <a:t>25/09/1442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B519AF-C5E7-4164-BF43-80D91295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1980DD2-3610-4074-8CF7-A975D55B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13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DC205A65-B312-4067-86C7-32C6EE9CE25F}"/>
              </a:ext>
            </a:extLst>
          </p:cNvPr>
          <p:cNvGrpSpPr/>
          <p:nvPr/>
        </p:nvGrpSpPr>
        <p:grpSpPr>
          <a:xfrm>
            <a:off x="1699381" y="1067843"/>
            <a:ext cx="607859" cy="1444746"/>
            <a:chOff x="1476624" y="812754"/>
            <a:chExt cx="1042047" cy="2695936"/>
          </a:xfrm>
        </p:grpSpPr>
        <p:pic>
          <p:nvPicPr>
            <p:cNvPr id="13" name="صورة 12">
              <a:extLst>
                <a:ext uri="{FF2B5EF4-FFF2-40B4-BE49-F238E27FC236}">
                  <a16:creationId xmlns:a16="http://schemas.microsoft.com/office/drawing/2014/main" id="{202D7E15-F17D-4A75-8689-AAD7302E2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7"/>
            </a:xfrm>
            <a:prstGeom prst="rect">
              <a:avLst/>
            </a:prstGeom>
          </p:spPr>
        </p:pic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7141F1DB-5335-4856-BFBB-42FB7AAB29D6}"/>
                </a:ext>
              </a:extLst>
            </p:cNvPr>
            <p:cNvSpPr txBox="1"/>
            <p:nvPr/>
          </p:nvSpPr>
          <p:spPr>
            <a:xfrm>
              <a:off x="1476624" y="2991802"/>
              <a:ext cx="1042047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Admin</a:t>
              </a:r>
              <a:endParaRPr lang="ar-EG" b="1" dirty="0"/>
            </a:p>
          </p:txBody>
        </p:sp>
      </p:grp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78EB5054-6D52-4BF0-AD65-940473A7A1C3}"/>
              </a:ext>
            </a:extLst>
          </p:cNvPr>
          <p:cNvGrpSpPr/>
          <p:nvPr/>
        </p:nvGrpSpPr>
        <p:grpSpPr>
          <a:xfrm>
            <a:off x="6136651" y="1073488"/>
            <a:ext cx="687540" cy="1380806"/>
            <a:chOff x="1489166" y="812754"/>
            <a:chExt cx="1178643" cy="2576623"/>
          </a:xfrm>
        </p:grpSpPr>
        <p:pic>
          <p:nvPicPr>
            <p:cNvPr id="24" name="صورة 23">
              <a:extLst>
                <a:ext uri="{FF2B5EF4-FFF2-40B4-BE49-F238E27FC236}">
                  <a16:creationId xmlns:a16="http://schemas.microsoft.com/office/drawing/2014/main" id="{738398FD-D67F-4C68-8413-A716F07C2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8"/>
            </a:xfrm>
            <a:prstGeom prst="rect">
              <a:avLst/>
            </a:prstGeom>
          </p:spPr>
        </p:pic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5C2E9F22-3175-4FF5-AB97-CB1150DC816B}"/>
                </a:ext>
              </a:extLst>
            </p:cNvPr>
            <p:cNvSpPr txBox="1"/>
            <p:nvPr/>
          </p:nvSpPr>
          <p:spPr>
            <a:xfrm>
              <a:off x="1606526" y="2872489"/>
              <a:ext cx="1061283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Officer</a:t>
              </a:r>
              <a:endParaRPr lang="ar-EG" b="1" dirty="0"/>
            </a:p>
          </p:txBody>
        </p:sp>
      </p:grpSp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2C2B664F-4F07-46E5-9763-7A7E0DC4827E}"/>
              </a:ext>
            </a:extLst>
          </p:cNvPr>
          <p:cNvGrpSpPr/>
          <p:nvPr/>
        </p:nvGrpSpPr>
        <p:grpSpPr>
          <a:xfrm>
            <a:off x="10169011" y="1067843"/>
            <a:ext cx="548639" cy="1444746"/>
            <a:chOff x="1489166" y="812754"/>
            <a:chExt cx="940526" cy="2695936"/>
          </a:xfrm>
        </p:grpSpPr>
        <p:pic>
          <p:nvPicPr>
            <p:cNvPr id="27" name="صورة 26">
              <a:extLst>
                <a:ext uri="{FF2B5EF4-FFF2-40B4-BE49-F238E27FC236}">
                  <a16:creationId xmlns:a16="http://schemas.microsoft.com/office/drawing/2014/main" id="{B762B1B8-6916-4C96-914A-A8AB2EA15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7"/>
            </a:xfrm>
            <a:prstGeom prst="rect">
              <a:avLst/>
            </a:prstGeom>
          </p:spPr>
        </p:pic>
        <p:sp>
          <p:nvSpPr>
            <p:cNvPr id="28" name="مربع نص 27">
              <a:extLst>
                <a:ext uri="{FF2B5EF4-FFF2-40B4-BE49-F238E27FC236}">
                  <a16:creationId xmlns:a16="http://schemas.microsoft.com/office/drawing/2014/main" id="{7E761FEA-CD4B-4451-8A96-265BF2D7BCDC}"/>
                </a:ext>
              </a:extLst>
            </p:cNvPr>
            <p:cNvSpPr txBox="1"/>
            <p:nvPr/>
          </p:nvSpPr>
          <p:spPr>
            <a:xfrm>
              <a:off x="1552447" y="2991802"/>
              <a:ext cx="813962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User</a:t>
              </a:r>
              <a:endParaRPr lang="ar-EG" b="1" dirty="0"/>
            </a:p>
          </p:txBody>
        </p:sp>
      </p:grp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8443BCA8-ED27-477E-80F5-EA8BDF62C7A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443330" y="2512589"/>
            <a:ext cx="952499" cy="630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مستطيل: زوايا مستديرة 29">
            <a:extLst>
              <a:ext uri="{FF2B5EF4-FFF2-40B4-BE49-F238E27FC236}">
                <a16:creationId xmlns:a16="http://schemas.microsoft.com/office/drawing/2014/main" id="{B63C9F03-7CE2-48DD-B4B8-AC9E28D0A1C3}"/>
              </a:ext>
            </a:extLst>
          </p:cNvPr>
          <p:cNvSpPr/>
          <p:nvPr/>
        </p:nvSpPr>
        <p:spPr>
          <a:xfrm>
            <a:off x="10834232" y="3143522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Add member</a:t>
            </a:r>
            <a:endParaRPr lang="ar-EG" sz="1400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85932196-9059-49AB-9A1E-EEEDECAD4D1F}"/>
              </a:ext>
            </a:extLst>
          </p:cNvPr>
          <p:cNvSpPr txBox="1"/>
          <p:nvPr/>
        </p:nvSpPr>
        <p:spPr>
          <a:xfrm rot="3328576">
            <a:off x="9862398" y="3998316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1F46ABDE-FBDE-43CA-8FAD-EFD4C740D994}"/>
              </a:ext>
            </a:extLst>
          </p:cNvPr>
          <p:cNvSpPr/>
          <p:nvPr/>
        </p:nvSpPr>
        <p:spPr>
          <a:xfrm>
            <a:off x="10119137" y="4745704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Send request</a:t>
            </a:r>
            <a:endParaRPr lang="ar-EG" sz="1400" dirty="0"/>
          </a:p>
        </p:txBody>
      </p:sp>
      <p:sp>
        <p:nvSpPr>
          <p:cNvPr id="39" name="مستطيل: زوايا مستديرة 38">
            <a:extLst>
              <a:ext uri="{FF2B5EF4-FFF2-40B4-BE49-F238E27FC236}">
                <a16:creationId xmlns:a16="http://schemas.microsoft.com/office/drawing/2014/main" id="{D71BD79B-9D77-411B-ABA2-2C2BAE9EBD1F}"/>
              </a:ext>
            </a:extLst>
          </p:cNvPr>
          <p:cNvSpPr/>
          <p:nvPr/>
        </p:nvSpPr>
        <p:spPr>
          <a:xfrm>
            <a:off x="9347716" y="3123495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Update member</a:t>
            </a:r>
            <a:endParaRPr lang="ar-EG" sz="1400" dirty="0"/>
          </a:p>
        </p:txBody>
      </p: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982EF2B9-02B2-4B87-8ABB-136DCA980263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9909314" y="2512589"/>
            <a:ext cx="534016" cy="610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مستطيل: زوايا مستديرة 49">
            <a:extLst>
              <a:ext uri="{FF2B5EF4-FFF2-40B4-BE49-F238E27FC236}">
                <a16:creationId xmlns:a16="http://schemas.microsoft.com/office/drawing/2014/main" id="{36F5100A-6026-4A74-BEEF-84296D0F0920}"/>
              </a:ext>
            </a:extLst>
          </p:cNvPr>
          <p:cNvSpPr/>
          <p:nvPr/>
        </p:nvSpPr>
        <p:spPr>
          <a:xfrm>
            <a:off x="7861200" y="3143522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 Requests status</a:t>
            </a:r>
            <a:endParaRPr lang="ar-EG" sz="1400" dirty="0"/>
          </a:p>
        </p:txBody>
      </p:sp>
      <p:cxnSp>
        <p:nvCxnSpPr>
          <p:cNvPr id="51" name="رابط مستقيم 50">
            <a:extLst>
              <a:ext uri="{FF2B5EF4-FFF2-40B4-BE49-F238E27FC236}">
                <a16:creationId xmlns:a16="http://schemas.microsoft.com/office/drawing/2014/main" id="{7A64E4E3-C993-4E39-9DE5-8819F11C05F7}"/>
              </a:ext>
            </a:extLst>
          </p:cNvPr>
          <p:cNvCxnSpPr>
            <a:cxnSpLocks/>
            <a:stCxn id="28" idx="2"/>
            <a:endCxn id="50" idx="0"/>
          </p:cNvCxnSpPr>
          <p:nvPr/>
        </p:nvCxnSpPr>
        <p:spPr>
          <a:xfrm flipH="1">
            <a:off x="8422798" y="2512589"/>
            <a:ext cx="2020532" cy="630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7E5E40D0-1654-423F-BFC6-725C94B4FFBD}"/>
              </a:ext>
            </a:extLst>
          </p:cNvPr>
          <p:cNvSpPr txBox="1"/>
          <p:nvPr/>
        </p:nvSpPr>
        <p:spPr>
          <a:xfrm rot="18188033">
            <a:off x="10426671" y="4048115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cxnSp>
        <p:nvCxnSpPr>
          <p:cNvPr id="70" name="رابط مستقيم 69">
            <a:extLst>
              <a:ext uri="{FF2B5EF4-FFF2-40B4-BE49-F238E27FC236}">
                <a16:creationId xmlns:a16="http://schemas.microsoft.com/office/drawing/2014/main" id="{67E6BF87-75ED-4B21-96EB-21E2F73E6CCB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5245863" y="2298166"/>
            <a:ext cx="960804" cy="405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مستطيل: زوايا مستديرة 72">
            <a:extLst>
              <a:ext uri="{FF2B5EF4-FFF2-40B4-BE49-F238E27FC236}">
                <a16:creationId xmlns:a16="http://schemas.microsoft.com/office/drawing/2014/main" id="{C62D50D9-EAE5-42FE-A54B-50BCF4F0FE2A}"/>
              </a:ext>
            </a:extLst>
          </p:cNvPr>
          <p:cNvSpPr/>
          <p:nvPr/>
        </p:nvSpPr>
        <p:spPr>
          <a:xfrm>
            <a:off x="6096000" y="2716238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Check new requests</a:t>
            </a:r>
            <a:endParaRPr lang="ar-EG" sz="1400" dirty="0"/>
          </a:p>
        </p:txBody>
      </p:sp>
      <p:cxnSp>
        <p:nvCxnSpPr>
          <p:cNvPr id="74" name="رابط مستقيم 73">
            <a:extLst>
              <a:ext uri="{FF2B5EF4-FFF2-40B4-BE49-F238E27FC236}">
                <a16:creationId xmlns:a16="http://schemas.microsoft.com/office/drawing/2014/main" id="{24D21F47-3B93-4F8F-A363-F70E4339C28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23979" y="2324902"/>
            <a:ext cx="433619" cy="391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مستطيل: زوايا مستديرة 79">
            <a:extLst>
              <a:ext uri="{FF2B5EF4-FFF2-40B4-BE49-F238E27FC236}">
                <a16:creationId xmlns:a16="http://schemas.microsoft.com/office/drawing/2014/main" id="{1801D3F2-E516-4C5B-A12A-7F719E6C78F4}"/>
              </a:ext>
            </a:extLst>
          </p:cNvPr>
          <p:cNvSpPr/>
          <p:nvPr/>
        </p:nvSpPr>
        <p:spPr>
          <a:xfrm>
            <a:off x="6082436" y="3658897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Accept requests</a:t>
            </a:r>
            <a:endParaRPr lang="ar-EG" sz="1400" dirty="0"/>
          </a:p>
        </p:txBody>
      </p:sp>
      <p:sp>
        <p:nvSpPr>
          <p:cNvPr id="81" name="مستطيل: زوايا مستديرة 80">
            <a:extLst>
              <a:ext uri="{FF2B5EF4-FFF2-40B4-BE49-F238E27FC236}">
                <a16:creationId xmlns:a16="http://schemas.microsoft.com/office/drawing/2014/main" id="{B5DECB9F-D3AD-4A87-A877-38EC9F547771}"/>
              </a:ext>
            </a:extLst>
          </p:cNvPr>
          <p:cNvSpPr/>
          <p:nvPr/>
        </p:nvSpPr>
        <p:spPr>
          <a:xfrm>
            <a:off x="6079936" y="4695478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Reject requests</a:t>
            </a:r>
            <a:endParaRPr lang="ar-EG" sz="1400" dirty="0"/>
          </a:p>
        </p:txBody>
      </p:sp>
      <p:cxnSp>
        <p:nvCxnSpPr>
          <p:cNvPr id="1043" name="رابط كسهم مستقيم 1042">
            <a:extLst>
              <a:ext uri="{FF2B5EF4-FFF2-40B4-BE49-F238E27FC236}">
                <a16:creationId xmlns:a16="http://schemas.microsoft.com/office/drawing/2014/main" id="{2B38AE4E-F3E5-4C0F-AD1E-0931E355374B}"/>
              </a:ext>
            </a:extLst>
          </p:cNvPr>
          <p:cNvCxnSpPr>
            <a:stCxn id="81" idx="0"/>
            <a:endCxn id="80" idx="2"/>
          </p:cNvCxnSpPr>
          <p:nvPr/>
        </p:nvCxnSpPr>
        <p:spPr>
          <a:xfrm flipV="1">
            <a:off x="6641534" y="4274847"/>
            <a:ext cx="2500" cy="4206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رابط مستقيم 90">
            <a:extLst>
              <a:ext uri="{FF2B5EF4-FFF2-40B4-BE49-F238E27FC236}">
                <a16:creationId xmlns:a16="http://schemas.microsoft.com/office/drawing/2014/main" id="{76F03FF4-C829-473E-80EF-659096771A3C}"/>
              </a:ext>
            </a:extLst>
          </p:cNvPr>
          <p:cNvCxnSpPr>
            <a:cxnSpLocks/>
            <a:stCxn id="73" idx="2"/>
            <a:endCxn id="80" idx="0"/>
          </p:cNvCxnSpPr>
          <p:nvPr/>
        </p:nvCxnSpPr>
        <p:spPr>
          <a:xfrm flipH="1">
            <a:off x="6644034" y="3332188"/>
            <a:ext cx="13564" cy="32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رابط كسهم مستقيم 92">
            <a:extLst>
              <a:ext uri="{FF2B5EF4-FFF2-40B4-BE49-F238E27FC236}">
                <a16:creationId xmlns:a16="http://schemas.microsoft.com/office/drawing/2014/main" id="{D0A7BEB7-769E-4228-B718-1E9482179788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9909314" y="3739445"/>
            <a:ext cx="771421" cy="10062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رابط كسهم مستقيم 98">
            <a:extLst>
              <a:ext uri="{FF2B5EF4-FFF2-40B4-BE49-F238E27FC236}">
                <a16:creationId xmlns:a16="http://schemas.microsoft.com/office/drawing/2014/main" id="{3086781C-CEDC-4842-B38B-1650E8731E12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flipH="1">
            <a:off x="10680735" y="3759472"/>
            <a:ext cx="715095" cy="9862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رابط مستقيم 1054">
            <a:extLst>
              <a:ext uri="{FF2B5EF4-FFF2-40B4-BE49-F238E27FC236}">
                <a16:creationId xmlns:a16="http://schemas.microsoft.com/office/drawing/2014/main" id="{4B86BFCD-B26D-4D23-AF3D-E33F10F3FB0B}"/>
              </a:ext>
            </a:extLst>
          </p:cNvPr>
          <p:cNvCxnSpPr>
            <a:cxnSpLocks/>
            <a:stCxn id="81" idx="1"/>
            <a:endCxn id="1058" idx="0"/>
          </p:cNvCxnSpPr>
          <p:nvPr/>
        </p:nvCxnSpPr>
        <p:spPr>
          <a:xfrm flipH="1">
            <a:off x="5086444" y="5003453"/>
            <a:ext cx="993492" cy="3979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2" name="مجموعة 1061">
            <a:extLst>
              <a:ext uri="{FF2B5EF4-FFF2-40B4-BE49-F238E27FC236}">
                <a16:creationId xmlns:a16="http://schemas.microsoft.com/office/drawing/2014/main" id="{9C79CEE7-36F2-4CD1-942E-9C1472EC5AC5}"/>
              </a:ext>
            </a:extLst>
          </p:cNvPr>
          <p:cNvGrpSpPr/>
          <p:nvPr/>
        </p:nvGrpSpPr>
        <p:grpSpPr>
          <a:xfrm>
            <a:off x="4125715" y="5367182"/>
            <a:ext cx="1724485" cy="618965"/>
            <a:chOff x="7105654" y="4914897"/>
            <a:chExt cx="1724485" cy="618965"/>
          </a:xfrm>
        </p:grpSpPr>
        <p:sp>
          <p:nvSpPr>
            <p:cNvPr id="1053" name="مستطيل: زاوية مطوية 1052">
              <a:extLst>
                <a:ext uri="{FF2B5EF4-FFF2-40B4-BE49-F238E27FC236}">
                  <a16:creationId xmlns:a16="http://schemas.microsoft.com/office/drawing/2014/main" id="{A2D9541A-D73F-49CE-A7F4-C7D8BD41E8FA}"/>
                </a:ext>
              </a:extLst>
            </p:cNvPr>
            <p:cNvSpPr/>
            <p:nvPr/>
          </p:nvSpPr>
          <p:spPr>
            <a:xfrm rot="16200000">
              <a:off x="7558841" y="4461710"/>
              <a:ext cx="615953" cy="1522328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1058" name="مربع نص 1057">
              <a:extLst>
                <a:ext uri="{FF2B5EF4-FFF2-40B4-BE49-F238E27FC236}">
                  <a16:creationId xmlns:a16="http://schemas.microsoft.com/office/drawing/2014/main" id="{591387F2-CB6B-4060-9B5A-F432C36EC780}"/>
                </a:ext>
              </a:extLst>
            </p:cNvPr>
            <p:cNvSpPr txBox="1"/>
            <p:nvPr/>
          </p:nvSpPr>
          <p:spPr>
            <a:xfrm>
              <a:off x="7302627" y="4949087"/>
              <a:ext cx="152751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600" dirty="0"/>
                <a:t>Data is not correct </a:t>
              </a:r>
              <a:endParaRPr lang="ar-EG" sz="1600" dirty="0"/>
            </a:p>
          </p:txBody>
        </p:sp>
      </p:grpSp>
      <p:cxnSp>
        <p:nvCxnSpPr>
          <p:cNvPr id="115" name="رابط كسهم مستقيم 114">
            <a:extLst>
              <a:ext uri="{FF2B5EF4-FFF2-40B4-BE49-F238E27FC236}">
                <a16:creationId xmlns:a16="http://schemas.microsoft.com/office/drawing/2014/main" id="{08B81CDE-E550-4C20-8197-0BCC57431E3A}"/>
              </a:ext>
            </a:extLst>
          </p:cNvPr>
          <p:cNvCxnSpPr>
            <a:cxnSpLocks/>
            <a:stCxn id="81" idx="2"/>
            <a:endCxn id="126" idx="0"/>
          </p:cNvCxnSpPr>
          <p:nvPr/>
        </p:nvCxnSpPr>
        <p:spPr>
          <a:xfrm flipH="1">
            <a:off x="6641533" y="5311428"/>
            <a:ext cx="1" cy="7878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مربع نص 116">
            <a:extLst>
              <a:ext uri="{FF2B5EF4-FFF2-40B4-BE49-F238E27FC236}">
                <a16:creationId xmlns:a16="http://schemas.microsoft.com/office/drawing/2014/main" id="{F9423C1F-A24C-4317-A95E-DB3B15104811}"/>
              </a:ext>
            </a:extLst>
          </p:cNvPr>
          <p:cNvSpPr txBox="1"/>
          <p:nvPr/>
        </p:nvSpPr>
        <p:spPr>
          <a:xfrm rot="16200000">
            <a:off x="6065488" y="5647201"/>
            <a:ext cx="97799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&lt;&lt;include&gt;&gt;</a:t>
            </a:r>
            <a:endParaRPr lang="ar-EG" sz="1100" dirty="0"/>
          </a:p>
        </p:txBody>
      </p:sp>
      <p:sp>
        <p:nvSpPr>
          <p:cNvPr id="126" name="مستطيل: زوايا مستديرة 125">
            <a:extLst>
              <a:ext uri="{FF2B5EF4-FFF2-40B4-BE49-F238E27FC236}">
                <a16:creationId xmlns:a16="http://schemas.microsoft.com/office/drawing/2014/main" id="{1123651C-3D9A-421A-9CE1-8067FFFF1C52}"/>
              </a:ext>
            </a:extLst>
          </p:cNvPr>
          <p:cNvSpPr/>
          <p:nvPr/>
        </p:nvSpPr>
        <p:spPr>
          <a:xfrm>
            <a:off x="6079935" y="6099297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Send correction request</a:t>
            </a:r>
            <a:endParaRPr lang="ar-EG" sz="1400" dirty="0"/>
          </a:p>
        </p:txBody>
      </p:sp>
      <p:sp>
        <p:nvSpPr>
          <p:cNvPr id="136" name="مستطيل: زوايا مستديرة 135">
            <a:extLst>
              <a:ext uri="{FF2B5EF4-FFF2-40B4-BE49-F238E27FC236}">
                <a16:creationId xmlns:a16="http://schemas.microsoft.com/office/drawing/2014/main" id="{DD22C3A8-4642-48F8-AFED-12B47706D430}"/>
              </a:ext>
            </a:extLst>
          </p:cNvPr>
          <p:cNvSpPr/>
          <p:nvPr/>
        </p:nvSpPr>
        <p:spPr>
          <a:xfrm>
            <a:off x="4684265" y="2703322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/>
              <a:t>Requests status</a:t>
            </a:r>
            <a:endParaRPr lang="ar-EG" sz="1400" dirty="0"/>
          </a:p>
        </p:txBody>
      </p:sp>
      <p:cxnSp>
        <p:nvCxnSpPr>
          <p:cNvPr id="144" name="رابط مستقيم 143">
            <a:extLst>
              <a:ext uri="{FF2B5EF4-FFF2-40B4-BE49-F238E27FC236}">
                <a16:creationId xmlns:a16="http://schemas.microsoft.com/office/drawing/2014/main" id="{B1478E7B-8E36-4F64-8BE7-25A930410196}"/>
              </a:ext>
            </a:extLst>
          </p:cNvPr>
          <p:cNvCxnSpPr>
            <a:cxnSpLocks/>
          </p:cNvCxnSpPr>
          <p:nvPr/>
        </p:nvCxnSpPr>
        <p:spPr>
          <a:xfrm flipH="1">
            <a:off x="8818587" y="3765117"/>
            <a:ext cx="1" cy="56727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مجموعة 144">
            <a:extLst>
              <a:ext uri="{FF2B5EF4-FFF2-40B4-BE49-F238E27FC236}">
                <a16:creationId xmlns:a16="http://schemas.microsoft.com/office/drawing/2014/main" id="{16B3B54C-5954-45AC-A52C-E059D7C0BBD0}"/>
              </a:ext>
            </a:extLst>
          </p:cNvPr>
          <p:cNvGrpSpPr/>
          <p:nvPr/>
        </p:nvGrpSpPr>
        <p:grpSpPr>
          <a:xfrm>
            <a:off x="7728951" y="4295564"/>
            <a:ext cx="2070787" cy="1015865"/>
            <a:chOff x="7052855" y="4914895"/>
            <a:chExt cx="2026859" cy="1015865"/>
          </a:xfrm>
        </p:grpSpPr>
        <p:sp>
          <p:nvSpPr>
            <p:cNvPr id="146" name="مستطيل: زاوية مطوية 145">
              <a:extLst>
                <a:ext uri="{FF2B5EF4-FFF2-40B4-BE49-F238E27FC236}">
                  <a16:creationId xmlns:a16="http://schemas.microsoft.com/office/drawing/2014/main" id="{AF609C82-3041-4C53-A060-EB6D05CCE60D}"/>
                </a:ext>
              </a:extLst>
            </p:cNvPr>
            <p:cNvSpPr/>
            <p:nvPr/>
          </p:nvSpPr>
          <p:spPr>
            <a:xfrm rot="16200000">
              <a:off x="7448708" y="4571842"/>
              <a:ext cx="1015863" cy="1701970"/>
            </a:xfrm>
            <a:prstGeom prst="foldedCorner">
              <a:avLst>
                <a:gd name="adj" fmla="val 361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147" name="مربع نص 146">
              <a:extLst>
                <a:ext uri="{FF2B5EF4-FFF2-40B4-BE49-F238E27FC236}">
                  <a16:creationId xmlns:a16="http://schemas.microsoft.com/office/drawing/2014/main" id="{B072D206-9770-4D47-A467-3DF167AADCB8}"/>
                </a:ext>
              </a:extLst>
            </p:cNvPr>
            <p:cNvSpPr txBox="1"/>
            <p:nvPr/>
          </p:nvSpPr>
          <p:spPr>
            <a:xfrm>
              <a:off x="7052855" y="4976653"/>
              <a:ext cx="2026859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view Request status and show the correction requests if exist </a:t>
              </a:r>
              <a:endParaRPr lang="ar-EG" sz="1200" dirty="0"/>
            </a:p>
          </p:txBody>
        </p:sp>
      </p:grpSp>
      <p:cxnSp>
        <p:nvCxnSpPr>
          <p:cNvPr id="154" name="رابط مستقيم 153">
            <a:extLst>
              <a:ext uri="{FF2B5EF4-FFF2-40B4-BE49-F238E27FC236}">
                <a16:creationId xmlns:a16="http://schemas.microsoft.com/office/drawing/2014/main" id="{D5836D2D-438B-401F-A927-D5B4449B016A}"/>
              </a:ext>
            </a:extLst>
          </p:cNvPr>
          <p:cNvCxnSpPr>
            <a:cxnSpLocks/>
          </p:cNvCxnSpPr>
          <p:nvPr/>
        </p:nvCxnSpPr>
        <p:spPr>
          <a:xfrm flipH="1">
            <a:off x="4930916" y="3335434"/>
            <a:ext cx="314948" cy="5173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مجموعة 155">
            <a:extLst>
              <a:ext uri="{FF2B5EF4-FFF2-40B4-BE49-F238E27FC236}">
                <a16:creationId xmlns:a16="http://schemas.microsoft.com/office/drawing/2014/main" id="{CA7023E7-9EE1-4189-9FAE-DC0616F84103}"/>
              </a:ext>
            </a:extLst>
          </p:cNvPr>
          <p:cNvGrpSpPr/>
          <p:nvPr/>
        </p:nvGrpSpPr>
        <p:grpSpPr>
          <a:xfrm>
            <a:off x="3529047" y="3865794"/>
            <a:ext cx="2070787" cy="800520"/>
            <a:chOff x="7052275" y="4914897"/>
            <a:chExt cx="2026859" cy="800520"/>
          </a:xfrm>
        </p:grpSpPr>
        <p:sp>
          <p:nvSpPr>
            <p:cNvPr id="157" name="مستطيل: زاوية مطوية 156">
              <a:extLst>
                <a:ext uri="{FF2B5EF4-FFF2-40B4-BE49-F238E27FC236}">
                  <a16:creationId xmlns:a16="http://schemas.microsoft.com/office/drawing/2014/main" id="{E9185ECD-3B96-4E58-8A52-8BBD55DA7DA6}"/>
                </a:ext>
              </a:extLst>
            </p:cNvPr>
            <p:cNvSpPr/>
            <p:nvPr/>
          </p:nvSpPr>
          <p:spPr>
            <a:xfrm rot="16200000">
              <a:off x="7567187" y="4453364"/>
              <a:ext cx="800520" cy="1723585"/>
            </a:xfrm>
            <a:prstGeom prst="foldedCorner">
              <a:avLst>
                <a:gd name="adj" fmla="val 361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158" name="مربع نص 157">
              <a:extLst>
                <a:ext uri="{FF2B5EF4-FFF2-40B4-BE49-F238E27FC236}">
                  <a16:creationId xmlns:a16="http://schemas.microsoft.com/office/drawing/2014/main" id="{F2336579-5323-4D99-A32A-DB7269AD443F}"/>
                </a:ext>
              </a:extLst>
            </p:cNvPr>
            <p:cNvSpPr txBox="1"/>
            <p:nvPr/>
          </p:nvSpPr>
          <p:spPr>
            <a:xfrm>
              <a:off x="7052275" y="4976752"/>
              <a:ext cx="2026859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view if the rejected </a:t>
              </a:r>
            </a:p>
            <a:p>
              <a:pPr lvl="1" algn="ctr"/>
              <a:r>
                <a:rPr lang="en-US" sz="1400" dirty="0">
                  <a:latin typeface="Calibri" panose="020F0502020204030204" pitchFamily="34" charset="0"/>
                  <a:cs typeface="Arial" panose="020B0604020202020204" pitchFamily="34" charset="0"/>
                </a:rPr>
                <a:t>Requests are corrected or not</a:t>
              </a:r>
              <a:endParaRPr lang="ar-EG" sz="1200" dirty="0"/>
            </a:p>
          </p:txBody>
        </p:sp>
      </p:grpSp>
      <p:cxnSp>
        <p:nvCxnSpPr>
          <p:cNvPr id="159" name="رابط مستقيم 158">
            <a:extLst>
              <a:ext uri="{FF2B5EF4-FFF2-40B4-BE49-F238E27FC236}">
                <a16:creationId xmlns:a16="http://schemas.microsoft.com/office/drawing/2014/main" id="{997F4F11-63F7-448D-BAE8-A942DE222972}"/>
              </a:ext>
            </a:extLst>
          </p:cNvPr>
          <p:cNvCxnSpPr>
            <a:cxnSpLocks/>
            <a:stCxn id="14" idx="2"/>
            <a:endCxn id="162" idx="0"/>
          </p:cNvCxnSpPr>
          <p:nvPr/>
        </p:nvCxnSpPr>
        <p:spPr>
          <a:xfrm>
            <a:off x="2003311" y="2512589"/>
            <a:ext cx="1295899" cy="27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مستطيل: زوايا مستديرة 161">
            <a:extLst>
              <a:ext uri="{FF2B5EF4-FFF2-40B4-BE49-F238E27FC236}">
                <a16:creationId xmlns:a16="http://schemas.microsoft.com/office/drawing/2014/main" id="{385E3E26-00D1-41C2-AF90-E9B091ED8333}"/>
              </a:ext>
            </a:extLst>
          </p:cNvPr>
          <p:cNvSpPr/>
          <p:nvPr/>
        </p:nvSpPr>
        <p:spPr>
          <a:xfrm>
            <a:off x="2737612" y="2784544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Add Officers </a:t>
            </a:r>
            <a:endParaRPr lang="ar-EG" sz="1400" dirty="0"/>
          </a:p>
        </p:txBody>
      </p:sp>
      <p:sp>
        <p:nvSpPr>
          <p:cNvPr id="166" name="مستطيل: زوايا مستديرة 165">
            <a:extLst>
              <a:ext uri="{FF2B5EF4-FFF2-40B4-BE49-F238E27FC236}">
                <a16:creationId xmlns:a16="http://schemas.microsoft.com/office/drawing/2014/main" id="{41D68356-5396-4126-86DC-9DB2E0A7F45B}"/>
              </a:ext>
            </a:extLst>
          </p:cNvPr>
          <p:cNvSpPr/>
          <p:nvPr/>
        </p:nvSpPr>
        <p:spPr>
          <a:xfrm>
            <a:off x="1432756" y="2808061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Update Officers</a:t>
            </a:r>
            <a:endParaRPr lang="ar-EG" sz="1400" dirty="0"/>
          </a:p>
        </p:txBody>
      </p:sp>
      <p:cxnSp>
        <p:nvCxnSpPr>
          <p:cNvPr id="167" name="رابط مستقيم 166">
            <a:extLst>
              <a:ext uri="{FF2B5EF4-FFF2-40B4-BE49-F238E27FC236}">
                <a16:creationId xmlns:a16="http://schemas.microsoft.com/office/drawing/2014/main" id="{1A7FB638-84CF-40EC-B805-21C41AA862D9}"/>
              </a:ext>
            </a:extLst>
          </p:cNvPr>
          <p:cNvCxnSpPr>
            <a:cxnSpLocks/>
            <a:stCxn id="14" idx="2"/>
            <a:endCxn id="166" idx="0"/>
          </p:cNvCxnSpPr>
          <p:nvPr/>
        </p:nvCxnSpPr>
        <p:spPr>
          <a:xfrm flipH="1">
            <a:off x="1994354" y="2512589"/>
            <a:ext cx="8957" cy="295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مستطيل: زوايا مستديرة 169">
            <a:extLst>
              <a:ext uri="{FF2B5EF4-FFF2-40B4-BE49-F238E27FC236}">
                <a16:creationId xmlns:a16="http://schemas.microsoft.com/office/drawing/2014/main" id="{BE77C849-946D-47CA-9941-A74E9F61781F}"/>
              </a:ext>
            </a:extLst>
          </p:cNvPr>
          <p:cNvSpPr/>
          <p:nvPr/>
        </p:nvSpPr>
        <p:spPr>
          <a:xfrm>
            <a:off x="169594" y="2784544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 Reports</a:t>
            </a:r>
            <a:endParaRPr lang="ar-EG" sz="1400" dirty="0"/>
          </a:p>
        </p:txBody>
      </p:sp>
      <p:cxnSp>
        <p:nvCxnSpPr>
          <p:cNvPr id="171" name="رابط مستقيم 170">
            <a:extLst>
              <a:ext uri="{FF2B5EF4-FFF2-40B4-BE49-F238E27FC236}">
                <a16:creationId xmlns:a16="http://schemas.microsoft.com/office/drawing/2014/main" id="{06849EFF-D526-4911-A33F-7F9532E93475}"/>
              </a:ext>
            </a:extLst>
          </p:cNvPr>
          <p:cNvCxnSpPr>
            <a:cxnSpLocks/>
            <a:stCxn id="14" idx="2"/>
            <a:endCxn id="170" idx="0"/>
          </p:cNvCxnSpPr>
          <p:nvPr/>
        </p:nvCxnSpPr>
        <p:spPr>
          <a:xfrm flipH="1">
            <a:off x="731192" y="2512589"/>
            <a:ext cx="1272119" cy="27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مستطيل: زوايا مستديرة 199">
            <a:extLst>
              <a:ext uri="{FF2B5EF4-FFF2-40B4-BE49-F238E27FC236}">
                <a16:creationId xmlns:a16="http://schemas.microsoft.com/office/drawing/2014/main" id="{5404533E-55BB-4103-9188-AAC6D1F330E8}"/>
              </a:ext>
            </a:extLst>
          </p:cNvPr>
          <p:cNvSpPr/>
          <p:nvPr/>
        </p:nvSpPr>
        <p:spPr>
          <a:xfrm>
            <a:off x="4052622" y="156421"/>
            <a:ext cx="1123195" cy="615950"/>
          </a:xfrm>
          <a:prstGeom prst="roundRect">
            <a:avLst>
              <a:gd name="adj" fmla="val 44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Login</a:t>
            </a:r>
            <a:endParaRPr lang="ar-EG" sz="1400" dirty="0"/>
          </a:p>
        </p:txBody>
      </p:sp>
      <p:sp>
        <p:nvSpPr>
          <p:cNvPr id="204" name="مربع نص 203">
            <a:extLst>
              <a:ext uri="{FF2B5EF4-FFF2-40B4-BE49-F238E27FC236}">
                <a16:creationId xmlns:a16="http://schemas.microsoft.com/office/drawing/2014/main" id="{BE8F5D18-8950-4AD5-81CB-14B4FF21D5BD}"/>
              </a:ext>
            </a:extLst>
          </p:cNvPr>
          <p:cNvSpPr txBox="1"/>
          <p:nvPr/>
        </p:nvSpPr>
        <p:spPr>
          <a:xfrm rot="1047956">
            <a:off x="7717368" y="1346942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cxnSp>
        <p:nvCxnSpPr>
          <p:cNvPr id="205" name="رابط كسهم مستقيم 204">
            <a:extLst>
              <a:ext uri="{FF2B5EF4-FFF2-40B4-BE49-F238E27FC236}">
                <a16:creationId xmlns:a16="http://schemas.microsoft.com/office/drawing/2014/main" id="{993CF0D7-08FB-480D-AC02-971834F4D631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5175817" y="457200"/>
            <a:ext cx="5267513" cy="20553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رابط كسهم مستقيم 222">
            <a:extLst>
              <a:ext uri="{FF2B5EF4-FFF2-40B4-BE49-F238E27FC236}">
                <a16:creationId xmlns:a16="http://schemas.microsoft.com/office/drawing/2014/main" id="{865B8690-1EE9-4223-BC9D-9BD1AF0FDAFB}"/>
              </a:ext>
            </a:extLst>
          </p:cNvPr>
          <p:cNvCxnSpPr>
            <a:cxnSpLocks/>
            <a:endCxn id="200" idx="2"/>
          </p:cNvCxnSpPr>
          <p:nvPr/>
        </p:nvCxnSpPr>
        <p:spPr>
          <a:xfrm flipH="1" flipV="1">
            <a:off x="4614220" y="772371"/>
            <a:ext cx="1592447" cy="152771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رابط كسهم مستقيم 230">
            <a:extLst>
              <a:ext uri="{FF2B5EF4-FFF2-40B4-BE49-F238E27FC236}">
                <a16:creationId xmlns:a16="http://schemas.microsoft.com/office/drawing/2014/main" id="{1E63134A-CF9C-4F8A-9AE7-F409AEB0B6D6}"/>
              </a:ext>
            </a:extLst>
          </p:cNvPr>
          <p:cNvCxnSpPr>
            <a:cxnSpLocks/>
            <a:stCxn id="14" idx="2"/>
            <a:endCxn id="200" idx="1"/>
          </p:cNvCxnSpPr>
          <p:nvPr/>
        </p:nvCxnSpPr>
        <p:spPr>
          <a:xfrm flipV="1">
            <a:off x="2003311" y="464396"/>
            <a:ext cx="2049311" cy="20481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مربع نص 233">
            <a:extLst>
              <a:ext uri="{FF2B5EF4-FFF2-40B4-BE49-F238E27FC236}">
                <a16:creationId xmlns:a16="http://schemas.microsoft.com/office/drawing/2014/main" id="{6BA0BC06-7759-423D-ACF2-2A8C7013CF89}"/>
              </a:ext>
            </a:extLst>
          </p:cNvPr>
          <p:cNvSpPr txBox="1"/>
          <p:nvPr/>
        </p:nvSpPr>
        <p:spPr>
          <a:xfrm rot="2600925">
            <a:off x="5133903" y="1423026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sp>
        <p:nvSpPr>
          <p:cNvPr id="235" name="مربع نص 234">
            <a:extLst>
              <a:ext uri="{FF2B5EF4-FFF2-40B4-BE49-F238E27FC236}">
                <a16:creationId xmlns:a16="http://schemas.microsoft.com/office/drawing/2014/main" id="{9EF413F1-6760-4C5F-A6E7-EF2DED2F4DBD}"/>
              </a:ext>
            </a:extLst>
          </p:cNvPr>
          <p:cNvSpPr txBox="1"/>
          <p:nvPr/>
        </p:nvSpPr>
        <p:spPr>
          <a:xfrm rot="18949954">
            <a:off x="2702723" y="1049778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A5CE67F-D5AE-432F-81FB-BAEDA2642095}"/>
              </a:ext>
            </a:extLst>
          </p:cNvPr>
          <p:cNvSpPr txBox="1"/>
          <p:nvPr/>
        </p:nvSpPr>
        <p:spPr>
          <a:xfrm>
            <a:off x="5755397" y="4364791"/>
            <a:ext cx="97799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&lt;&lt;extend&gt;&gt;</a:t>
            </a:r>
            <a:endParaRPr lang="ar-EG" sz="1100" dirty="0"/>
          </a:p>
        </p:txBody>
      </p:sp>
    </p:spTree>
    <p:extLst>
      <p:ext uri="{BB962C8B-B14F-4D97-AF65-F5344CB8AC3E}">
        <p14:creationId xmlns:p14="http://schemas.microsoft.com/office/powerpoint/2010/main" val="223879378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AHMAD DOMA</dc:creator>
  <cp:lastModifiedBy>AHMAD DOMA</cp:lastModifiedBy>
  <cp:revision>19</cp:revision>
  <dcterms:created xsi:type="dcterms:W3CDTF">2021-04-29T20:31:40Z</dcterms:created>
  <dcterms:modified xsi:type="dcterms:W3CDTF">2021-05-06T12:32:06Z</dcterms:modified>
</cp:coreProperties>
</file>